
<file path=[Content_Types].xml><?xml version="1.0" encoding="utf-8"?>
<Types xmlns="http://schemas.openxmlformats.org/package/2006/content-types">
  <Default Extension="emf" ContentType="image/x-emf"/>
  <Default Extension="fntdata" ContentType="application/x-fontdata"/>
  <Default Extension="m4a" ContentType="audio/mp4"/>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 id="2147483655" r:id="rId2"/>
    <p:sldMasterId id="2147483656" r:id="rId3"/>
    <p:sldMasterId id="2147483657" r:id="rId4"/>
    <p:sldMasterId id="2147483658" r:id="rId5"/>
    <p:sldMasterId id="2147483659" r:id="rId6"/>
  </p:sldMasterIdLst>
  <p:notesMasterIdLst>
    <p:notesMasterId r:id="rId24"/>
  </p:notesMasterIdLst>
  <p:sldIdLst>
    <p:sldId id="256" r:id="rId7"/>
    <p:sldId id="257" r:id="rId8"/>
    <p:sldId id="258" r:id="rId9"/>
    <p:sldId id="259" r:id="rId10"/>
    <p:sldId id="268" r:id="rId11"/>
    <p:sldId id="260" r:id="rId12"/>
    <p:sldId id="261" r:id="rId13"/>
    <p:sldId id="262" r:id="rId14"/>
    <p:sldId id="269" r:id="rId15"/>
    <p:sldId id="270" r:id="rId16"/>
    <p:sldId id="271" r:id="rId17"/>
    <p:sldId id="272" r:id="rId18"/>
    <p:sldId id="263" r:id="rId19"/>
    <p:sldId id="264" r:id="rId20"/>
    <p:sldId id="265" r:id="rId21"/>
    <p:sldId id="266" r:id="rId22"/>
    <p:sldId id="267" r:id="rId23"/>
  </p:sldIdLst>
  <p:sldSz cx="20104100" cy="11309350"/>
  <p:notesSz cx="20104100" cy="11309350"/>
  <p:embeddedFontLst>
    <p:embeddedFont>
      <p:font typeface="Calibri" panose="020F0502020204030204" pitchFamily="34" charset="0"/>
      <p:regular r:id="rId25"/>
      <p:bold r:id="rId26"/>
      <p:italic r:id="rId27"/>
      <p:boldItalic r:id="rId28"/>
    </p:embeddedFont>
    <p:embeddedFont>
      <p:font typeface="Helvetica Neue" panose="020B0604020202020204" charset="0"/>
      <p:bold r:id="rId29"/>
      <p:boldItalic r:id="rId30"/>
    </p:embeddedFont>
    <p:embeddedFont>
      <p:font typeface="Playfair Display"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9" d="100"/>
          <a:sy n="49" d="100"/>
        </p:scale>
        <p:origin x="768" y="86"/>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font" Target="fonts/font2.fntdata"/><Relationship Id="rId3" Type="http://schemas.openxmlformats.org/officeDocument/2006/relationships/slideMaster" Target="slideMasters/slideMaster3.xml"/><Relationship Id="rId21" Type="http://schemas.openxmlformats.org/officeDocument/2006/relationships/slide" Target="slides/slide15.xml"/><Relationship Id="rId34" Type="http://schemas.openxmlformats.org/officeDocument/2006/relationships/font" Target="fonts/font10.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font" Target="fonts/font7.fntdata"/><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Soil</a:t>
            </a:r>
            <a:r>
              <a:rPr lang="en-US" baseline="0"/>
              <a:t> Fertility v/s Revenue</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Sheet1!$A$1</c:f>
              <c:strCache>
                <c:ptCount val="1"/>
                <c:pt idx="0">
                  <c:v>Soil Fertility(in %)</c:v>
                </c:pt>
              </c:strCache>
            </c:strRef>
          </c:tx>
          <c:spPr>
            <a:ln w="28575" cap="rnd">
              <a:solidFill>
                <a:schemeClr val="accent1"/>
              </a:solidFill>
              <a:round/>
            </a:ln>
            <a:effectLst/>
          </c:spPr>
          <c:marker>
            <c:symbol val="none"/>
          </c:marker>
          <c:val>
            <c:numRef>
              <c:f>Sheet1!$A$2:$A$7</c:f>
              <c:numCache>
                <c:formatCode>General</c:formatCode>
                <c:ptCount val="6"/>
                <c:pt idx="0">
                  <c:v>100</c:v>
                </c:pt>
                <c:pt idx="1">
                  <c:v>90</c:v>
                </c:pt>
                <c:pt idx="2">
                  <c:v>80</c:v>
                </c:pt>
                <c:pt idx="3">
                  <c:v>70</c:v>
                </c:pt>
                <c:pt idx="4">
                  <c:v>60</c:v>
                </c:pt>
                <c:pt idx="5">
                  <c:v>50</c:v>
                </c:pt>
              </c:numCache>
            </c:numRef>
          </c:val>
          <c:smooth val="0"/>
          <c:extLst>
            <c:ext xmlns:c16="http://schemas.microsoft.com/office/drawing/2014/chart" uri="{C3380CC4-5D6E-409C-BE32-E72D297353CC}">
              <c16:uniqueId val="{00000000-854D-4933-97EA-2B1A78831B39}"/>
            </c:ext>
          </c:extLst>
        </c:ser>
        <c:ser>
          <c:idx val="1"/>
          <c:order val="1"/>
          <c:tx>
            <c:strRef>
              <c:f>Sheet1!$D$1</c:f>
              <c:strCache>
                <c:ptCount val="1"/>
                <c:pt idx="0">
                  <c:v>Total Revenue Earned(in Rs)</c:v>
                </c:pt>
              </c:strCache>
            </c:strRef>
          </c:tx>
          <c:spPr>
            <a:ln w="28575" cap="rnd">
              <a:solidFill>
                <a:schemeClr val="accent2"/>
              </a:solidFill>
              <a:round/>
            </a:ln>
            <a:effectLst/>
          </c:spPr>
          <c:marker>
            <c:symbol val="none"/>
          </c:marker>
          <c:val>
            <c:numRef>
              <c:f>Sheet1!$D$2:$D$7</c:f>
              <c:numCache>
                <c:formatCode>General</c:formatCode>
                <c:ptCount val="6"/>
                <c:pt idx="0">
                  <c:v>556000</c:v>
                </c:pt>
                <c:pt idx="1">
                  <c:v>514800</c:v>
                </c:pt>
                <c:pt idx="2">
                  <c:v>432000</c:v>
                </c:pt>
                <c:pt idx="3">
                  <c:v>355600</c:v>
                </c:pt>
                <c:pt idx="4">
                  <c:v>321600</c:v>
                </c:pt>
                <c:pt idx="5">
                  <c:v>300000</c:v>
                </c:pt>
              </c:numCache>
            </c:numRef>
          </c:val>
          <c:smooth val="0"/>
          <c:extLst>
            <c:ext xmlns:c16="http://schemas.microsoft.com/office/drawing/2014/chart" uri="{C3380CC4-5D6E-409C-BE32-E72D297353CC}">
              <c16:uniqueId val="{00000001-854D-4933-97EA-2B1A78831B39}"/>
            </c:ext>
          </c:extLst>
        </c:ser>
        <c:dLbls>
          <c:showLegendKey val="0"/>
          <c:showVal val="0"/>
          <c:showCatName val="0"/>
          <c:showSerName val="0"/>
          <c:showPercent val="0"/>
          <c:showBubbleSize val="0"/>
        </c:dLbls>
        <c:smooth val="0"/>
        <c:axId val="581439736"/>
        <c:axId val="581437816"/>
      </c:lineChart>
      <c:catAx>
        <c:axId val="581439736"/>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1437816"/>
        <c:crosses val="autoZero"/>
        <c:auto val="1"/>
        <c:lblAlgn val="ctr"/>
        <c:lblOffset val="100"/>
        <c:noMultiLvlLbl val="0"/>
      </c:catAx>
      <c:valAx>
        <c:axId val="5814378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14397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r>
              <a:rPr lang="en-US"/>
              <a:t>Soil Fertility v/s Revenue</a:t>
            </a:r>
          </a:p>
        </c:rich>
      </c:tx>
      <c:overlay val="0"/>
      <c:spPr>
        <a:noFill/>
        <a:ln>
          <a:noFill/>
        </a:ln>
        <a:effectLst/>
      </c:spPr>
      <c:txPr>
        <a:bodyPr rot="0" spcFirstLastPara="1" vertOverflow="ellipsis" vert="horz" wrap="square" anchor="ctr" anchorCtr="1"/>
        <a:lstStyle/>
        <a:p>
          <a:pPr>
            <a:defRPr sz="1600"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Sheet2!$A$1</c:f>
              <c:strCache>
                <c:ptCount val="1"/>
                <c:pt idx="0">
                  <c:v>Soil Fertility(in  %)</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val>
            <c:numRef>
              <c:f>Sheet2!$A$2:$A$8</c:f>
              <c:numCache>
                <c:formatCode>General</c:formatCode>
                <c:ptCount val="7"/>
                <c:pt idx="0">
                  <c:v>100</c:v>
                </c:pt>
                <c:pt idx="1">
                  <c:v>97</c:v>
                </c:pt>
                <c:pt idx="2">
                  <c:v>94</c:v>
                </c:pt>
                <c:pt idx="3">
                  <c:v>91</c:v>
                </c:pt>
                <c:pt idx="4">
                  <c:v>88</c:v>
                </c:pt>
                <c:pt idx="5">
                  <c:v>85</c:v>
                </c:pt>
                <c:pt idx="6">
                  <c:v>82</c:v>
                </c:pt>
              </c:numCache>
            </c:numRef>
          </c:val>
          <c:smooth val="0"/>
          <c:extLst>
            <c:ext xmlns:c16="http://schemas.microsoft.com/office/drawing/2014/chart" uri="{C3380CC4-5D6E-409C-BE32-E72D297353CC}">
              <c16:uniqueId val="{00000000-E2B8-4DA7-B755-2B31ECCE0203}"/>
            </c:ext>
          </c:extLst>
        </c:ser>
        <c:ser>
          <c:idx val="1"/>
          <c:order val="1"/>
          <c:tx>
            <c:strRef>
              <c:f>Sheet2!$H$1</c:f>
              <c:strCache>
                <c:ptCount val="1"/>
                <c:pt idx="0">
                  <c:v>Total Revenue(in Rs)</c:v>
                </c:pt>
              </c:strCache>
            </c:strRef>
          </c:tx>
          <c:spPr>
            <a:ln w="22225" cap="rnd">
              <a:solidFill>
                <a:schemeClr val="accent2"/>
              </a:solidFill>
              <a:round/>
            </a:ln>
            <a:effectLst/>
          </c:spPr>
          <c:marker>
            <c:symbol val="square"/>
            <c:size val="6"/>
            <c:spPr>
              <a:solidFill>
                <a:schemeClr val="accent2"/>
              </a:solidFill>
              <a:ln w="9525">
                <a:solidFill>
                  <a:schemeClr val="accent2"/>
                </a:solidFill>
                <a:round/>
              </a:ln>
              <a:effectLst/>
            </c:spPr>
          </c:marker>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val>
            <c:numRef>
              <c:f>Sheet2!$H$2:$H$8</c:f>
              <c:numCache>
                <c:formatCode>General</c:formatCode>
                <c:ptCount val="7"/>
                <c:pt idx="0">
                  <c:v>509600</c:v>
                </c:pt>
                <c:pt idx="1">
                  <c:v>500520</c:v>
                </c:pt>
                <c:pt idx="2">
                  <c:v>472256</c:v>
                </c:pt>
                <c:pt idx="3">
                  <c:v>422968</c:v>
                </c:pt>
                <c:pt idx="4">
                  <c:v>444224</c:v>
                </c:pt>
                <c:pt idx="5">
                  <c:v>465800</c:v>
                </c:pt>
                <c:pt idx="6">
                  <c:v>465760.00000000012</c:v>
                </c:pt>
              </c:numCache>
            </c:numRef>
          </c:val>
          <c:smooth val="0"/>
          <c:extLst>
            <c:ext xmlns:c16="http://schemas.microsoft.com/office/drawing/2014/chart" uri="{C3380CC4-5D6E-409C-BE32-E72D297353CC}">
              <c16:uniqueId val="{00000001-E2B8-4DA7-B755-2B31ECCE0203}"/>
            </c:ext>
          </c:extLst>
        </c:ser>
        <c:dLbls>
          <c:dLblPos val="ctr"/>
          <c:showLegendKey val="0"/>
          <c:showVal val="1"/>
          <c:showCatName val="0"/>
          <c:showSerName val="0"/>
          <c:showPercent val="0"/>
          <c:showBubbleSize val="0"/>
        </c:dLbls>
        <c:marker val="1"/>
        <c:smooth val="0"/>
        <c:axId val="235382128"/>
        <c:axId val="235384048"/>
      </c:lineChart>
      <c:catAx>
        <c:axId val="235382128"/>
        <c:scaling>
          <c:orientation val="minMax"/>
        </c:scaling>
        <c:delete val="0"/>
        <c:axPos val="b"/>
        <c:majorGridlines>
          <c:spPr>
            <a:ln w="9525" cap="flat" cmpd="sng" algn="ctr">
              <a:solidFill>
                <a:schemeClr val="tx1">
                  <a:lumMod val="15000"/>
                  <a:lumOff val="85000"/>
                </a:schemeClr>
              </a:solidFill>
              <a:round/>
            </a:ln>
            <a:effectLst/>
          </c:spPr>
        </c:majorGridlines>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235384048"/>
        <c:crosses val="autoZero"/>
        <c:auto val="1"/>
        <c:lblAlgn val="ctr"/>
        <c:lblOffset val="100"/>
        <c:noMultiLvlLbl val="0"/>
      </c:catAx>
      <c:valAx>
        <c:axId val="235384048"/>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3538212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media/image1.png>
</file>

<file path=ppt/media/image2.png>
</file>

<file path=ppt/media/image3.png>
</file>

<file path=ppt/media/image4.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2010400" y="5371925"/>
            <a:ext cx="16083275" cy="50892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1: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3" name="Google Shape;83;p1:notes"/>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0: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7" name="Google Shape;197;p10:notes"/>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11: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9" name="Google Shape;209;p11:notes"/>
          <p:cNvSpPr>
            <a:spLocks noGrp="1" noRot="1" noChangeAspect="1"/>
          </p:cNvSpPr>
          <p:nvPr>
            <p:ph type="sldImg" idx="2"/>
          </p:nvPr>
        </p:nvSpPr>
        <p:spPr>
          <a:xfrm>
            <a:off x="3351350" y="848200"/>
            <a:ext cx="13403400" cy="4241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1" name="Google Shape;221;p12: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3: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3: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4: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4: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5: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5: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6: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p6: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7: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9" name="Google Shape;159;p7: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8: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3" name="Google Shape;173;p8: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9:notes"/>
          <p:cNvSpPr txBox="1">
            <a:spLocks noGrp="1"/>
          </p:cNvSpPr>
          <p:nvPr>
            <p:ph type="body" idx="1"/>
          </p:nvPr>
        </p:nvSpPr>
        <p:spPr>
          <a:xfrm>
            <a:off x="2010400" y="5371925"/>
            <a:ext cx="16083275" cy="508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p9:notes"/>
          <p:cNvSpPr>
            <a:spLocks noGrp="1" noRot="1" noChangeAspect="1"/>
          </p:cNvSpPr>
          <p:nvPr>
            <p:ph type="sldImg" idx="2"/>
          </p:nvPr>
        </p:nvSpPr>
        <p:spPr>
          <a:xfrm>
            <a:off x="6283325" y="847725"/>
            <a:ext cx="7539038" cy="42418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Blank" type="obj">
  <p:cSld name="OBJECT">
    <p:spTree>
      <p:nvGrpSpPr>
        <p:cNvPr id="1" name="Shape 11"/>
        <p:cNvGrpSpPr/>
        <p:nvPr/>
      </p:nvGrpSpPr>
      <p:grpSpPr>
        <a:xfrm>
          <a:off x="0" y="0"/>
          <a:ext cx="0" cy="0"/>
          <a:chOff x="0" y="0"/>
          <a:chExt cx="0" cy="0"/>
        </a:xfrm>
      </p:grpSpPr>
      <p:sp>
        <p:nvSpPr>
          <p:cNvPr id="12" name="Google Shape;12;p2"/>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581025" y="407987"/>
            <a:ext cx="18942050" cy="484187"/>
          </a:xfrm>
          <a:prstGeom prst="rect">
            <a:avLst/>
          </a:prstGeom>
          <a:noFill/>
          <a:ln>
            <a:noFill/>
          </a:ln>
        </p:spPr>
        <p:txBody>
          <a:bodyPr spcFirstLastPara="1" wrap="square" lIns="0" tIns="0" rIns="0" bIns="0" anchor="t" anchorCtr="0">
            <a:noAutofit/>
          </a:bodyPr>
          <a:lstStyle>
            <a:lvl1pPr lvl="0" algn="ctr">
              <a:spcBef>
                <a:spcPts val="0"/>
              </a:spcBef>
              <a:spcAft>
                <a:spcPts val="0"/>
              </a:spcAft>
              <a:buSzPts val="1400"/>
              <a:buNone/>
              <a:defRPr sz="3000" b="0" i="1">
                <a:solidFill>
                  <a:srgbClr val="422C75"/>
                </a:solidFill>
                <a:latin typeface="Playfair Display"/>
                <a:ea typeface="Playfair Display"/>
                <a:cs typeface="Playfair Display"/>
                <a:sym typeface="Playfair Display"/>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2746375" y="2613025"/>
            <a:ext cx="14611350" cy="2271712"/>
          </a:xfrm>
          <a:prstGeom prst="rect">
            <a:avLst/>
          </a:prstGeom>
          <a:noFill/>
          <a:ln>
            <a:noFill/>
          </a:ln>
        </p:spPr>
        <p:txBody>
          <a:bodyPr spcFirstLastPara="1" wrap="square" lIns="0" tIns="0" rIns="0" bIns="0" anchor="t" anchorCtr="0">
            <a:noAutofit/>
          </a:bodyPr>
          <a:lstStyle>
            <a:lvl1pPr marL="457200" lvl="0" indent="-228600" algn="l">
              <a:spcBef>
                <a:spcPts val="360"/>
              </a:spcBef>
              <a:spcAft>
                <a:spcPts val="0"/>
              </a:spcAft>
              <a:buSzPts val="1400"/>
              <a:buNone/>
              <a:defRPr b="0" i="0">
                <a:solidFill>
                  <a:schemeClr val="dk1"/>
                </a:solidFill>
              </a:defRPr>
            </a:lvl1pPr>
            <a:lvl2pPr marL="914400" lvl="1" indent="-228600" algn="l">
              <a:spcBef>
                <a:spcPts val="360"/>
              </a:spcBef>
              <a:spcAft>
                <a:spcPts val="0"/>
              </a:spcAft>
              <a:buSzPts val="1400"/>
              <a:buNone/>
              <a:defRPr/>
            </a:lvl2pPr>
            <a:lvl3pPr marL="1371600" lvl="2" indent="-228600" algn="l">
              <a:spcBef>
                <a:spcPts val="360"/>
              </a:spcBef>
              <a:spcAft>
                <a:spcPts val="0"/>
              </a:spcAft>
              <a:buSzPts val="1400"/>
              <a:buNone/>
              <a:defRPr/>
            </a:lvl3pPr>
            <a:lvl4pPr marL="1828800" lvl="3" indent="-228600" algn="l">
              <a:spcBef>
                <a:spcPts val="360"/>
              </a:spcBef>
              <a:spcAft>
                <a:spcPts val="0"/>
              </a:spcAft>
              <a:buSzPts val="1400"/>
              <a:buNone/>
              <a:defRPr/>
            </a:lvl4pPr>
            <a:lvl5pPr marL="2286000" lvl="4" indent="-228600" algn="l">
              <a:spcBef>
                <a:spcPts val="36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4" name="Google Shape;24;p4"/>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4"/>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OBJECT 2">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581025" y="407987"/>
            <a:ext cx="18942050" cy="484187"/>
          </a:xfrm>
          <a:prstGeom prst="rect">
            <a:avLst/>
          </a:prstGeom>
          <a:noFill/>
          <a:ln>
            <a:noFill/>
          </a:ln>
        </p:spPr>
        <p:txBody>
          <a:bodyPr spcFirstLastPara="1" wrap="square" lIns="0" tIns="0" rIns="0" bIns="0" anchor="t" anchorCtr="0">
            <a:noAutofit/>
          </a:bodyPr>
          <a:lstStyle>
            <a:lvl1pPr lvl="0" algn="ctr">
              <a:spcBef>
                <a:spcPts val="0"/>
              </a:spcBef>
              <a:spcAft>
                <a:spcPts val="0"/>
              </a:spcAft>
              <a:buSzPts val="1400"/>
              <a:buNone/>
              <a:defRPr sz="3000" b="0" i="1">
                <a:solidFill>
                  <a:srgbClr val="422C75"/>
                </a:solidFill>
                <a:latin typeface="Playfair Display"/>
                <a:ea typeface="Playfair Display"/>
                <a:cs typeface="Playfair Display"/>
                <a:sym typeface="Playfair Display"/>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2746375" y="2613025"/>
            <a:ext cx="14611350" cy="2271712"/>
          </a:xfrm>
          <a:prstGeom prst="rect">
            <a:avLst/>
          </a:prstGeom>
          <a:noFill/>
          <a:ln>
            <a:noFill/>
          </a:ln>
        </p:spPr>
        <p:txBody>
          <a:bodyPr spcFirstLastPara="1" wrap="square" lIns="0" tIns="0" rIns="0" bIns="0" anchor="t" anchorCtr="0">
            <a:noAutofit/>
          </a:bodyPr>
          <a:lstStyle>
            <a:lvl1pPr marL="457200" lvl="0" indent="-228600" algn="l">
              <a:spcBef>
                <a:spcPts val="360"/>
              </a:spcBef>
              <a:spcAft>
                <a:spcPts val="0"/>
              </a:spcAft>
              <a:buSzPts val="1400"/>
              <a:buNone/>
              <a:defRPr b="0" i="0">
                <a:solidFill>
                  <a:schemeClr val="dk1"/>
                </a:solidFill>
              </a:defRPr>
            </a:lvl1pPr>
            <a:lvl2pPr marL="914400" lvl="1" indent="-228600" algn="l">
              <a:spcBef>
                <a:spcPts val="360"/>
              </a:spcBef>
              <a:spcAft>
                <a:spcPts val="0"/>
              </a:spcAft>
              <a:buSzPts val="1400"/>
              <a:buNone/>
              <a:defRPr/>
            </a:lvl2pPr>
            <a:lvl3pPr marL="1371600" lvl="2" indent="-228600" algn="l">
              <a:spcBef>
                <a:spcPts val="360"/>
              </a:spcBef>
              <a:spcAft>
                <a:spcPts val="0"/>
              </a:spcAft>
              <a:buSzPts val="1400"/>
              <a:buNone/>
              <a:defRPr/>
            </a:lvl3pPr>
            <a:lvl4pPr marL="1828800" lvl="3" indent="-228600" algn="l">
              <a:spcBef>
                <a:spcPts val="360"/>
              </a:spcBef>
              <a:spcAft>
                <a:spcPts val="0"/>
              </a:spcAft>
              <a:buSzPts val="1400"/>
              <a:buNone/>
              <a:defRPr/>
            </a:lvl4pPr>
            <a:lvl5pPr marL="2286000" lvl="4" indent="-228600" algn="l">
              <a:spcBef>
                <a:spcPts val="36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0" name="Google Shape;30;p5"/>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5"/>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Slide" type="obj">
  <p:cSld name="OBJECT">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1507807" y="3505898"/>
            <a:ext cx="17088487" cy="2374963"/>
          </a:xfrm>
          <a:prstGeom prst="rect">
            <a:avLst/>
          </a:prstGeom>
          <a:noFill/>
          <a:ln>
            <a:noFill/>
          </a:ln>
        </p:spPr>
        <p:txBody>
          <a:bodyPr spcFirstLastPara="1" wrap="square" lIns="0" tIns="0" rIns="0" bIns="0" anchor="t"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3" name="Google Shape;53;p8"/>
          <p:cNvSpPr txBox="1">
            <a:spLocks noGrp="1"/>
          </p:cNvSpPr>
          <p:nvPr>
            <p:ph type="subTitle" idx="1"/>
          </p:nvPr>
        </p:nvSpPr>
        <p:spPr>
          <a:xfrm>
            <a:off x="3015615" y="6333236"/>
            <a:ext cx="14072870" cy="2827337"/>
          </a:xfrm>
          <a:prstGeom prst="rect">
            <a:avLst/>
          </a:prstGeom>
          <a:noFill/>
          <a:ln>
            <a:noFill/>
          </a:ln>
        </p:spPr>
        <p:txBody>
          <a:bodyPr spcFirstLastPara="1" wrap="square" lIns="0" tIns="0" rIns="0" bIns="0" anchor="t" anchorCtr="0">
            <a:noAutofit/>
          </a:bodyPr>
          <a:lstStyle>
            <a:lvl1pPr lvl="0" algn="l">
              <a:spcBef>
                <a:spcPts val="360"/>
              </a:spcBef>
              <a:spcAft>
                <a:spcPts val="0"/>
              </a:spcAft>
              <a:buSzPts val="1400"/>
              <a:buNone/>
              <a:defRPr/>
            </a:lvl1pPr>
            <a:lvl2pPr lvl="1" algn="l">
              <a:spcBef>
                <a:spcPts val="360"/>
              </a:spcBef>
              <a:spcAft>
                <a:spcPts val="0"/>
              </a:spcAft>
              <a:buSzPts val="1400"/>
              <a:buNone/>
              <a:defRPr/>
            </a:lvl2pPr>
            <a:lvl3pPr lvl="2" algn="l">
              <a:spcBef>
                <a:spcPts val="360"/>
              </a:spcBef>
              <a:spcAft>
                <a:spcPts val="0"/>
              </a:spcAft>
              <a:buSzPts val="1400"/>
              <a:buNone/>
              <a:defRPr/>
            </a:lvl3pPr>
            <a:lvl4pPr lvl="3" algn="l">
              <a:spcBef>
                <a:spcPts val="360"/>
              </a:spcBef>
              <a:spcAft>
                <a:spcPts val="0"/>
              </a:spcAft>
              <a:buSzPts val="1400"/>
              <a:buNone/>
              <a:defRPr/>
            </a:lvl4pPr>
            <a:lvl5pPr lvl="4" algn="l">
              <a:spcBef>
                <a:spcPts val="36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8"/>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8"/>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8"/>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wo Content" type="obj">
  <p:cSld name="OBJECT">
    <p:spTree>
      <p:nvGrpSpPr>
        <p:cNvPr id="1" name="Shape 63"/>
        <p:cNvGrpSpPr/>
        <p:nvPr/>
      </p:nvGrpSpPr>
      <p:grpSpPr>
        <a:xfrm>
          <a:off x="0" y="0"/>
          <a:ext cx="0" cy="0"/>
          <a:chOff x="0" y="0"/>
          <a:chExt cx="0" cy="0"/>
        </a:xfrm>
      </p:grpSpPr>
      <p:sp>
        <p:nvSpPr>
          <p:cNvPr id="64" name="Google Shape;64;p10"/>
          <p:cNvSpPr txBox="1">
            <a:spLocks noGrp="1"/>
          </p:cNvSpPr>
          <p:nvPr>
            <p:ph type="title"/>
          </p:nvPr>
        </p:nvSpPr>
        <p:spPr>
          <a:xfrm>
            <a:off x="581025" y="407987"/>
            <a:ext cx="18942050" cy="484187"/>
          </a:xfrm>
          <a:prstGeom prst="rect">
            <a:avLst/>
          </a:prstGeom>
          <a:noFill/>
          <a:ln>
            <a:noFill/>
          </a:ln>
        </p:spPr>
        <p:txBody>
          <a:bodyPr spcFirstLastPara="1" wrap="square" lIns="0" tIns="0" rIns="0" bIns="0" anchor="t" anchorCtr="0">
            <a:noAutofit/>
          </a:bodyPr>
          <a:lstStyle>
            <a:lvl1pPr lvl="0" algn="ctr">
              <a:spcBef>
                <a:spcPts val="0"/>
              </a:spcBef>
              <a:spcAft>
                <a:spcPts val="0"/>
              </a:spcAft>
              <a:buSzPts val="1400"/>
              <a:buNone/>
              <a:defRPr sz="3000" b="0" i="1">
                <a:solidFill>
                  <a:srgbClr val="422C75"/>
                </a:solidFill>
                <a:latin typeface="Playfair Display"/>
                <a:ea typeface="Playfair Display"/>
                <a:cs typeface="Playfair Display"/>
                <a:sym typeface="Playfair Display"/>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65" name="Google Shape;65;p10"/>
          <p:cNvSpPr txBox="1">
            <a:spLocks noGrp="1"/>
          </p:cNvSpPr>
          <p:nvPr>
            <p:ph type="body" idx="1"/>
          </p:nvPr>
        </p:nvSpPr>
        <p:spPr>
          <a:xfrm>
            <a:off x="1005205" y="2601150"/>
            <a:ext cx="8745284" cy="7464171"/>
          </a:xfrm>
          <a:prstGeom prst="rect">
            <a:avLst/>
          </a:prstGeom>
          <a:noFill/>
          <a:ln>
            <a:noFill/>
          </a:ln>
        </p:spPr>
        <p:txBody>
          <a:bodyPr spcFirstLastPara="1" wrap="square" lIns="0" tIns="0" rIns="0" bIns="0" anchor="t" anchorCtr="0">
            <a:noAutofit/>
          </a:bodyPr>
          <a:lstStyle>
            <a:lvl1pPr marL="457200" lvl="0" indent="-228600" algn="l">
              <a:spcBef>
                <a:spcPts val="360"/>
              </a:spcBef>
              <a:spcAft>
                <a:spcPts val="0"/>
              </a:spcAft>
              <a:buSzPts val="1400"/>
              <a:buNone/>
              <a:defRPr/>
            </a:lvl1pPr>
            <a:lvl2pPr marL="914400" lvl="1" indent="-228600" algn="l">
              <a:spcBef>
                <a:spcPts val="360"/>
              </a:spcBef>
              <a:spcAft>
                <a:spcPts val="0"/>
              </a:spcAft>
              <a:buSzPts val="1400"/>
              <a:buNone/>
              <a:defRPr/>
            </a:lvl2pPr>
            <a:lvl3pPr marL="1371600" lvl="2" indent="-228600" algn="l">
              <a:spcBef>
                <a:spcPts val="360"/>
              </a:spcBef>
              <a:spcAft>
                <a:spcPts val="0"/>
              </a:spcAft>
              <a:buSzPts val="1400"/>
              <a:buNone/>
              <a:defRPr/>
            </a:lvl3pPr>
            <a:lvl4pPr marL="1828800" lvl="3" indent="-228600" algn="l">
              <a:spcBef>
                <a:spcPts val="360"/>
              </a:spcBef>
              <a:spcAft>
                <a:spcPts val="0"/>
              </a:spcAft>
              <a:buSzPts val="1400"/>
              <a:buNone/>
              <a:defRPr/>
            </a:lvl4pPr>
            <a:lvl5pPr marL="2286000" lvl="4" indent="-228600" algn="l">
              <a:spcBef>
                <a:spcPts val="36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66" name="Google Shape;66;p10"/>
          <p:cNvSpPr txBox="1">
            <a:spLocks noGrp="1"/>
          </p:cNvSpPr>
          <p:nvPr>
            <p:ph type="body" idx="2"/>
          </p:nvPr>
        </p:nvSpPr>
        <p:spPr>
          <a:xfrm>
            <a:off x="10353611" y="2601150"/>
            <a:ext cx="8745284" cy="7464171"/>
          </a:xfrm>
          <a:prstGeom prst="rect">
            <a:avLst/>
          </a:prstGeom>
          <a:noFill/>
          <a:ln>
            <a:noFill/>
          </a:ln>
        </p:spPr>
        <p:txBody>
          <a:bodyPr spcFirstLastPara="1" wrap="square" lIns="0" tIns="0" rIns="0" bIns="0" anchor="t" anchorCtr="0">
            <a:noAutofit/>
          </a:bodyPr>
          <a:lstStyle>
            <a:lvl1pPr marL="457200" lvl="0" indent="-228600" algn="l">
              <a:spcBef>
                <a:spcPts val="360"/>
              </a:spcBef>
              <a:spcAft>
                <a:spcPts val="0"/>
              </a:spcAft>
              <a:buSzPts val="1400"/>
              <a:buNone/>
              <a:defRPr/>
            </a:lvl1pPr>
            <a:lvl2pPr marL="914400" lvl="1" indent="-228600" algn="l">
              <a:spcBef>
                <a:spcPts val="360"/>
              </a:spcBef>
              <a:spcAft>
                <a:spcPts val="0"/>
              </a:spcAft>
              <a:buSzPts val="1400"/>
              <a:buNone/>
              <a:defRPr/>
            </a:lvl2pPr>
            <a:lvl3pPr marL="1371600" lvl="2" indent="-228600" algn="l">
              <a:spcBef>
                <a:spcPts val="360"/>
              </a:spcBef>
              <a:spcAft>
                <a:spcPts val="0"/>
              </a:spcAft>
              <a:buSzPts val="1400"/>
              <a:buNone/>
              <a:defRPr/>
            </a:lvl3pPr>
            <a:lvl4pPr marL="1828800" lvl="3" indent="-228600" algn="l">
              <a:spcBef>
                <a:spcPts val="360"/>
              </a:spcBef>
              <a:spcAft>
                <a:spcPts val="0"/>
              </a:spcAft>
              <a:buSzPts val="1400"/>
              <a:buNone/>
              <a:defRPr/>
            </a:lvl4pPr>
            <a:lvl5pPr marL="2286000" lvl="4" indent="-228600" algn="l">
              <a:spcBef>
                <a:spcPts val="36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67" name="Google Shape;67;p10"/>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10"/>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10"/>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itle Only" type="obj">
  <p:cSld name="OBJECT">
    <p:spTree>
      <p:nvGrpSpPr>
        <p:cNvPr id="1" name="Shape 76"/>
        <p:cNvGrpSpPr/>
        <p:nvPr/>
      </p:nvGrpSpPr>
      <p:grpSpPr>
        <a:xfrm>
          <a:off x="0" y="0"/>
          <a:ext cx="0" cy="0"/>
          <a:chOff x="0" y="0"/>
          <a:chExt cx="0" cy="0"/>
        </a:xfrm>
      </p:grpSpPr>
      <p:sp>
        <p:nvSpPr>
          <p:cNvPr id="77" name="Google Shape;77;p12"/>
          <p:cNvSpPr txBox="1">
            <a:spLocks noGrp="1"/>
          </p:cNvSpPr>
          <p:nvPr>
            <p:ph type="title"/>
          </p:nvPr>
        </p:nvSpPr>
        <p:spPr>
          <a:xfrm>
            <a:off x="581025" y="407987"/>
            <a:ext cx="18942050" cy="484187"/>
          </a:xfrm>
          <a:prstGeom prst="rect">
            <a:avLst/>
          </a:prstGeom>
          <a:noFill/>
          <a:ln>
            <a:noFill/>
          </a:ln>
        </p:spPr>
        <p:txBody>
          <a:bodyPr spcFirstLastPara="1" wrap="square" lIns="0" tIns="0" rIns="0" bIns="0" anchor="t" anchorCtr="0">
            <a:noAutofit/>
          </a:bodyPr>
          <a:lstStyle>
            <a:lvl1pPr lvl="0" algn="ctr">
              <a:spcBef>
                <a:spcPts val="0"/>
              </a:spcBef>
              <a:spcAft>
                <a:spcPts val="0"/>
              </a:spcAft>
              <a:buSzPts val="1400"/>
              <a:buNone/>
              <a:defRPr sz="3000" b="0" i="1">
                <a:solidFill>
                  <a:srgbClr val="422C75"/>
                </a:solidFill>
                <a:latin typeface="Playfair Display"/>
                <a:ea typeface="Playfair Display"/>
                <a:cs typeface="Playfair Display"/>
                <a:sym typeface="Playfair Display"/>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12"/>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98989"/>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12"/>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1"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81025" y="407987"/>
            <a:ext cx="18942050" cy="484187"/>
          </a:xfrm>
          <a:prstGeom prst="rect">
            <a:avLst/>
          </a:prstGeom>
          <a:noFill/>
          <a:ln>
            <a:noFill/>
          </a:ln>
        </p:spPr>
        <p:txBody>
          <a:bodyPr spcFirstLastPara="1" wrap="square" lIns="0" tIns="0" rIns="0" bIns="0" anchor="t" anchorCtr="0">
            <a:noAutofit/>
          </a:bodyPr>
          <a:lstStyle>
            <a:lvl1pPr marR="0" lvl="0"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1pPr>
            <a:lvl2pPr marR="0" lvl="1"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2pPr>
            <a:lvl3pPr marR="0" lvl="2"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3pPr>
            <a:lvl4pPr marR="0" lvl="3"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4pPr>
            <a:lvl5pPr marR="0" lvl="4"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5pPr>
            <a:lvl6pPr marR="0" lvl="5"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6pPr>
            <a:lvl7pPr marR="0" lvl="6"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7pPr>
            <a:lvl8pPr marR="0" lvl="7"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8pPr>
            <a:lvl9pPr marR="0" lvl="8"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9pPr>
          </a:lstStyle>
          <a:p>
            <a:endParaRPr/>
          </a:p>
        </p:txBody>
      </p:sp>
      <p:sp>
        <p:nvSpPr>
          <p:cNvPr id="7" name="Google Shape;7;p1"/>
          <p:cNvSpPr txBox="1">
            <a:spLocks noGrp="1"/>
          </p:cNvSpPr>
          <p:nvPr>
            <p:ph type="body" idx="1"/>
          </p:nvPr>
        </p:nvSpPr>
        <p:spPr>
          <a:xfrm>
            <a:off x="2746375" y="2613025"/>
            <a:ext cx="14611350" cy="2271712"/>
          </a:xfrm>
          <a:prstGeom prst="rect">
            <a:avLst/>
          </a:prstGeom>
          <a:noFill/>
          <a:ln>
            <a:noFill/>
          </a:ln>
        </p:spPr>
        <p:txBody>
          <a:bodyPr spcFirstLastPara="1" wrap="square" lIns="0" tIns="0" rIns="0" bIns="0" anchor="t" anchorCtr="0">
            <a:noAutofit/>
          </a:bodyPr>
          <a:lstStyle>
            <a:lvl1pPr marL="457200" marR="0" lvl="0"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strike="noStrike" cap="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581025" y="407987"/>
            <a:ext cx="18942050" cy="484187"/>
          </a:xfrm>
          <a:prstGeom prst="rect">
            <a:avLst/>
          </a:prstGeom>
          <a:noFill/>
          <a:ln>
            <a:noFill/>
          </a:ln>
        </p:spPr>
        <p:txBody>
          <a:bodyPr spcFirstLastPara="1" wrap="square" lIns="0" tIns="0" rIns="0" bIns="0" anchor="t" anchorCtr="0">
            <a:noAutofit/>
          </a:bodyPr>
          <a:lstStyle>
            <a:lvl1pPr marR="0" lvl="0"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1pPr>
            <a:lvl2pPr marR="0" lvl="1"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2pPr>
            <a:lvl3pPr marR="0" lvl="2"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3pPr>
            <a:lvl4pPr marR="0" lvl="3"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4pPr>
            <a:lvl5pPr marR="0" lvl="4"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5pPr>
            <a:lvl6pPr marR="0" lvl="5"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6pPr>
            <a:lvl7pPr marR="0" lvl="6"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7pPr>
            <a:lvl8pPr marR="0" lvl="7"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8pPr>
            <a:lvl9pPr marR="0" lvl="8"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9pPr>
          </a:lstStyle>
          <a:p>
            <a:endParaRPr/>
          </a:p>
        </p:txBody>
      </p:sp>
      <p:sp>
        <p:nvSpPr>
          <p:cNvPr id="17" name="Google Shape;17;p3"/>
          <p:cNvSpPr txBox="1">
            <a:spLocks noGrp="1"/>
          </p:cNvSpPr>
          <p:nvPr>
            <p:ph type="body" idx="1"/>
          </p:nvPr>
        </p:nvSpPr>
        <p:spPr>
          <a:xfrm>
            <a:off x="2746375" y="2613025"/>
            <a:ext cx="14611350" cy="2271712"/>
          </a:xfrm>
          <a:prstGeom prst="rect">
            <a:avLst/>
          </a:prstGeom>
          <a:noFill/>
          <a:ln>
            <a:noFill/>
          </a:ln>
        </p:spPr>
        <p:txBody>
          <a:bodyPr spcFirstLastPara="1" wrap="square" lIns="0" tIns="0" rIns="0" bIns="0" anchor="t" anchorCtr="0">
            <a:noAutofit/>
          </a:bodyPr>
          <a:lstStyle>
            <a:lvl1pPr marL="457200" marR="0" lvl="0"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18" name="Google Shape;18;p3"/>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9" name="Google Shape;19;p3"/>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0" name="Google Shape;20;p3"/>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
        <p:cNvGrpSpPr/>
        <p:nvPr/>
      </p:nvGrpSpPr>
      <p:grpSpPr>
        <a:xfrm>
          <a:off x="0" y="0"/>
          <a:ext cx="0" cy="0"/>
          <a:chOff x="0" y="0"/>
          <a:chExt cx="0" cy="0"/>
        </a:xfrm>
      </p:grpSpPr>
      <p:sp>
        <p:nvSpPr>
          <p:cNvPr id="34" name="Google Shape;34;p6"/>
          <p:cNvSpPr/>
          <p:nvPr/>
        </p:nvSpPr>
        <p:spPr>
          <a:xfrm>
            <a:off x="0" y="11296650"/>
            <a:ext cx="20104100" cy="0"/>
          </a:xfrm>
          <a:custGeom>
            <a:avLst/>
            <a:gdLst/>
            <a:ahLst/>
            <a:cxnLst/>
            <a:rect l="l" t="t" r="r" b="b"/>
            <a:pathLst>
              <a:path w="20104100" h="120000" extrusionOk="0">
                <a:moveTo>
                  <a:pt x="0" y="0"/>
                </a:moveTo>
                <a:lnTo>
                  <a:pt x="20104099" y="0"/>
                </a:lnTo>
              </a:path>
            </a:pathLst>
          </a:custGeom>
          <a:noFill/>
          <a:ln w="22850" cap="flat" cmpd="sng">
            <a:solidFill>
              <a:srgbClr val="E76A81"/>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5" name="Google Shape;35;p6"/>
          <p:cNvSpPr/>
          <p:nvPr/>
        </p:nvSpPr>
        <p:spPr>
          <a:xfrm>
            <a:off x="0" y="11274425"/>
            <a:ext cx="20075526" cy="0"/>
          </a:xfrm>
          <a:custGeom>
            <a:avLst/>
            <a:gdLst/>
            <a:ahLst/>
            <a:cxnLst/>
            <a:rect l="l" t="t" r="r" b="b"/>
            <a:pathLst>
              <a:path w="20076160" h="120000" extrusionOk="0">
                <a:moveTo>
                  <a:pt x="0" y="0"/>
                </a:moveTo>
                <a:lnTo>
                  <a:pt x="20076037" y="0"/>
                </a:lnTo>
              </a:path>
            </a:pathLst>
          </a:custGeom>
          <a:noFill/>
          <a:ln w="22850" cap="flat" cmpd="sng">
            <a:solidFill>
              <a:srgbClr val="E76A81"/>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6" name="Google Shape;36;p6"/>
          <p:cNvSpPr/>
          <p:nvPr/>
        </p:nvSpPr>
        <p:spPr>
          <a:xfrm>
            <a:off x="28575" y="47625"/>
            <a:ext cx="0" cy="11214100"/>
          </a:xfrm>
          <a:custGeom>
            <a:avLst/>
            <a:gdLst/>
            <a:ahLst/>
            <a:cxnLst/>
            <a:rect l="l" t="t" r="r" b="b"/>
            <a:pathLst>
              <a:path w="120000" h="11215370" extrusionOk="0">
                <a:moveTo>
                  <a:pt x="0" y="0"/>
                </a:moveTo>
                <a:lnTo>
                  <a:pt x="0" y="11215370"/>
                </a:lnTo>
              </a:path>
            </a:pathLst>
          </a:custGeom>
          <a:noFill/>
          <a:ln w="56200" cap="flat" cmpd="sng">
            <a:solidFill>
              <a:srgbClr val="E76A81"/>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7" name="Google Shape;37;p6"/>
          <p:cNvSpPr/>
          <p:nvPr/>
        </p:nvSpPr>
        <p:spPr>
          <a:xfrm>
            <a:off x="0" y="23812"/>
            <a:ext cx="20104100" cy="0"/>
          </a:xfrm>
          <a:custGeom>
            <a:avLst/>
            <a:gdLst/>
            <a:ahLst/>
            <a:cxnLst/>
            <a:rect l="l" t="t" r="r" b="b"/>
            <a:pathLst>
              <a:path w="20104100" h="120000" extrusionOk="0">
                <a:moveTo>
                  <a:pt x="0" y="0"/>
                </a:moveTo>
                <a:lnTo>
                  <a:pt x="20104099" y="0"/>
                </a:lnTo>
              </a:path>
            </a:pathLst>
          </a:custGeom>
          <a:noFill/>
          <a:ln w="46975" cap="flat" cmpd="sng">
            <a:solidFill>
              <a:srgbClr val="E76A81"/>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8" name="Google Shape;38;p6"/>
          <p:cNvSpPr/>
          <p:nvPr/>
        </p:nvSpPr>
        <p:spPr>
          <a:xfrm>
            <a:off x="20075525" y="11261725"/>
            <a:ext cx="28575" cy="23812"/>
          </a:xfrm>
          <a:custGeom>
            <a:avLst/>
            <a:gdLst/>
            <a:ahLst/>
            <a:cxnLst/>
            <a:rect l="l" t="t" r="r" b="b"/>
            <a:pathLst>
              <a:path w="28575" h="22859" extrusionOk="0">
                <a:moveTo>
                  <a:pt x="0" y="22856"/>
                </a:moveTo>
                <a:lnTo>
                  <a:pt x="28061" y="22856"/>
                </a:lnTo>
                <a:lnTo>
                  <a:pt x="28061" y="0"/>
                </a:lnTo>
                <a:lnTo>
                  <a:pt x="0" y="0"/>
                </a:lnTo>
                <a:lnTo>
                  <a:pt x="0" y="22856"/>
                </a:lnTo>
                <a:close/>
              </a:path>
            </a:pathLst>
          </a:custGeom>
          <a:solidFill>
            <a:srgbClr val="E76A81"/>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39" name="Google Shape;39;p6"/>
          <p:cNvSpPr/>
          <p:nvPr/>
        </p:nvSpPr>
        <p:spPr>
          <a:xfrm>
            <a:off x="20075525" y="47625"/>
            <a:ext cx="0" cy="11214100"/>
          </a:xfrm>
          <a:custGeom>
            <a:avLst/>
            <a:gdLst/>
            <a:ahLst/>
            <a:cxnLst/>
            <a:rect l="l" t="t" r="r" b="b"/>
            <a:pathLst>
              <a:path w="120000" h="11215370" extrusionOk="0">
                <a:moveTo>
                  <a:pt x="0" y="0"/>
                </a:moveTo>
                <a:lnTo>
                  <a:pt x="0" y="11215370"/>
                </a:lnTo>
              </a:path>
            </a:pathLst>
          </a:custGeom>
          <a:noFill/>
          <a:ln w="56175" cap="flat" cmpd="sng">
            <a:solidFill>
              <a:srgbClr val="E76A81"/>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40" name="Google Shape;40;p6"/>
          <p:cNvSpPr txBox="1">
            <a:spLocks noGrp="1"/>
          </p:cNvSpPr>
          <p:nvPr>
            <p:ph type="title"/>
          </p:nvPr>
        </p:nvSpPr>
        <p:spPr>
          <a:xfrm>
            <a:off x="581025" y="407987"/>
            <a:ext cx="18942050" cy="484187"/>
          </a:xfrm>
          <a:prstGeom prst="rect">
            <a:avLst/>
          </a:prstGeom>
          <a:noFill/>
          <a:ln>
            <a:noFill/>
          </a:ln>
        </p:spPr>
        <p:txBody>
          <a:bodyPr spcFirstLastPara="1" wrap="square" lIns="0" tIns="0" rIns="0" bIns="0" anchor="t" anchorCtr="0">
            <a:noAutofit/>
          </a:bodyPr>
          <a:lstStyle>
            <a:lvl1pPr marR="0" lvl="0"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1pPr>
            <a:lvl2pPr marR="0" lvl="1"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2pPr>
            <a:lvl3pPr marR="0" lvl="2"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3pPr>
            <a:lvl4pPr marR="0" lvl="3"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4pPr>
            <a:lvl5pPr marR="0" lvl="4"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5pPr>
            <a:lvl6pPr marR="0" lvl="5"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6pPr>
            <a:lvl7pPr marR="0" lvl="6"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7pPr>
            <a:lvl8pPr marR="0" lvl="7"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8pPr>
            <a:lvl9pPr marR="0" lvl="8"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9pPr>
          </a:lstStyle>
          <a:p>
            <a:endParaRPr/>
          </a:p>
        </p:txBody>
      </p:sp>
      <p:sp>
        <p:nvSpPr>
          <p:cNvPr id="41" name="Google Shape;41;p6"/>
          <p:cNvSpPr txBox="1">
            <a:spLocks noGrp="1"/>
          </p:cNvSpPr>
          <p:nvPr>
            <p:ph type="body" idx="1"/>
          </p:nvPr>
        </p:nvSpPr>
        <p:spPr>
          <a:xfrm>
            <a:off x="2746375" y="2613025"/>
            <a:ext cx="14611350" cy="2271712"/>
          </a:xfrm>
          <a:prstGeom prst="rect">
            <a:avLst/>
          </a:prstGeom>
          <a:noFill/>
          <a:ln>
            <a:noFill/>
          </a:ln>
        </p:spPr>
        <p:txBody>
          <a:bodyPr spcFirstLastPara="1" wrap="square" lIns="0" tIns="0" rIns="0" bIns="0" anchor="t" anchorCtr="0">
            <a:noAutofit/>
          </a:bodyPr>
          <a:lstStyle>
            <a:lvl1pPr marL="457200" marR="0" lvl="0"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2" name="Google Shape;42;p6"/>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3" name="Google Shape;43;p6"/>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581025" y="407987"/>
            <a:ext cx="18942050" cy="484187"/>
          </a:xfrm>
          <a:prstGeom prst="rect">
            <a:avLst/>
          </a:prstGeom>
          <a:noFill/>
          <a:ln>
            <a:noFill/>
          </a:ln>
        </p:spPr>
        <p:txBody>
          <a:bodyPr spcFirstLastPara="1" wrap="square" lIns="0" tIns="0" rIns="0" bIns="0" anchor="t" anchorCtr="0">
            <a:noAutofit/>
          </a:bodyPr>
          <a:lstStyle>
            <a:lvl1pPr marR="0" lvl="0"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1pPr>
            <a:lvl2pPr marR="0" lvl="1"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2pPr>
            <a:lvl3pPr marR="0" lvl="2"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3pPr>
            <a:lvl4pPr marR="0" lvl="3"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4pPr>
            <a:lvl5pPr marR="0" lvl="4"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5pPr>
            <a:lvl6pPr marR="0" lvl="5"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6pPr>
            <a:lvl7pPr marR="0" lvl="6"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7pPr>
            <a:lvl8pPr marR="0" lvl="7"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8pPr>
            <a:lvl9pPr marR="0" lvl="8"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9pPr>
          </a:lstStyle>
          <a:p>
            <a:endParaRPr/>
          </a:p>
        </p:txBody>
      </p:sp>
      <p:sp>
        <p:nvSpPr>
          <p:cNvPr id="47" name="Google Shape;47;p7"/>
          <p:cNvSpPr txBox="1">
            <a:spLocks noGrp="1"/>
          </p:cNvSpPr>
          <p:nvPr>
            <p:ph type="body" idx="1"/>
          </p:nvPr>
        </p:nvSpPr>
        <p:spPr>
          <a:xfrm>
            <a:off x="2746375" y="2613025"/>
            <a:ext cx="14611350" cy="2271712"/>
          </a:xfrm>
          <a:prstGeom prst="rect">
            <a:avLst/>
          </a:prstGeom>
          <a:noFill/>
          <a:ln>
            <a:noFill/>
          </a:ln>
        </p:spPr>
        <p:txBody>
          <a:bodyPr spcFirstLastPara="1" wrap="square" lIns="0" tIns="0" rIns="0" bIns="0" anchor="t" anchorCtr="0">
            <a:noAutofit/>
          </a:bodyPr>
          <a:lstStyle>
            <a:lvl1pPr marL="457200" marR="0" lvl="0"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8" name="Google Shape;48;p7"/>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9" name="Google Shape;49;p7"/>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0" name="Google Shape;50;p7"/>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581025" y="407987"/>
            <a:ext cx="18942050" cy="484187"/>
          </a:xfrm>
          <a:prstGeom prst="rect">
            <a:avLst/>
          </a:prstGeom>
          <a:noFill/>
          <a:ln>
            <a:noFill/>
          </a:ln>
        </p:spPr>
        <p:txBody>
          <a:bodyPr spcFirstLastPara="1" wrap="square" lIns="0" tIns="0" rIns="0" bIns="0" anchor="t" anchorCtr="0">
            <a:noAutofit/>
          </a:bodyPr>
          <a:lstStyle>
            <a:lvl1pPr marR="0" lvl="0"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1pPr>
            <a:lvl2pPr marR="0" lvl="1"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2pPr>
            <a:lvl3pPr marR="0" lvl="2"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3pPr>
            <a:lvl4pPr marR="0" lvl="3"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4pPr>
            <a:lvl5pPr marR="0" lvl="4"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5pPr>
            <a:lvl6pPr marR="0" lvl="5"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6pPr>
            <a:lvl7pPr marR="0" lvl="6"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7pPr>
            <a:lvl8pPr marR="0" lvl="7"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8pPr>
            <a:lvl9pPr marR="0" lvl="8"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9pPr>
          </a:lstStyle>
          <a:p>
            <a:endParaRPr/>
          </a:p>
        </p:txBody>
      </p:sp>
      <p:sp>
        <p:nvSpPr>
          <p:cNvPr id="59" name="Google Shape;59;p9"/>
          <p:cNvSpPr txBox="1">
            <a:spLocks noGrp="1"/>
          </p:cNvSpPr>
          <p:nvPr>
            <p:ph type="body" idx="1"/>
          </p:nvPr>
        </p:nvSpPr>
        <p:spPr>
          <a:xfrm>
            <a:off x="2746375" y="2613025"/>
            <a:ext cx="14611350" cy="2271712"/>
          </a:xfrm>
          <a:prstGeom prst="rect">
            <a:avLst/>
          </a:prstGeom>
          <a:noFill/>
          <a:ln>
            <a:noFill/>
          </a:ln>
        </p:spPr>
        <p:txBody>
          <a:bodyPr spcFirstLastPara="1" wrap="square" lIns="0" tIns="0" rIns="0" bIns="0" anchor="t" anchorCtr="0">
            <a:noAutofit/>
          </a:bodyPr>
          <a:lstStyle>
            <a:lvl1pPr marL="457200" marR="0" lvl="0"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60" name="Google Shape;60;p9"/>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1" name="Google Shape;61;p9"/>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2" name="Google Shape;62;p9"/>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0"/>
        <p:cNvGrpSpPr/>
        <p:nvPr/>
      </p:nvGrpSpPr>
      <p:grpSpPr>
        <a:xfrm>
          <a:off x="0" y="0"/>
          <a:ext cx="0" cy="0"/>
          <a:chOff x="0" y="0"/>
          <a:chExt cx="0" cy="0"/>
        </a:xfrm>
      </p:grpSpPr>
      <p:sp>
        <p:nvSpPr>
          <p:cNvPr id="71" name="Google Shape;71;p11"/>
          <p:cNvSpPr txBox="1">
            <a:spLocks noGrp="1"/>
          </p:cNvSpPr>
          <p:nvPr>
            <p:ph type="title"/>
          </p:nvPr>
        </p:nvSpPr>
        <p:spPr>
          <a:xfrm>
            <a:off x="581025" y="407987"/>
            <a:ext cx="18942050" cy="484187"/>
          </a:xfrm>
          <a:prstGeom prst="rect">
            <a:avLst/>
          </a:prstGeom>
          <a:noFill/>
          <a:ln>
            <a:noFill/>
          </a:ln>
        </p:spPr>
        <p:txBody>
          <a:bodyPr spcFirstLastPara="1" wrap="square" lIns="0" tIns="0" rIns="0" bIns="0" anchor="t" anchorCtr="0">
            <a:noAutofit/>
          </a:bodyPr>
          <a:lstStyle>
            <a:lvl1pPr marR="0" lvl="0"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1pPr>
            <a:lvl2pPr marR="0" lvl="1"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2pPr>
            <a:lvl3pPr marR="0" lvl="2"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3pPr>
            <a:lvl4pPr marR="0" lvl="3"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4pPr>
            <a:lvl5pPr marR="0" lvl="4"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5pPr>
            <a:lvl6pPr marR="0" lvl="5"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6pPr>
            <a:lvl7pPr marR="0" lvl="6"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7pPr>
            <a:lvl8pPr marR="0" lvl="7"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8pPr>
            <a:lvl9pPr marR="0" lvl="8" algn="ctr" rtl="0">
              <a:spcBef>
                <a:spcPts val="0"/>
              </a:spcBef>
              <a:spcAft>
                <a:spcPts val="0"/>
              </a:spcAft>
              <a:buSzPts val="1400"/>
              <a:buNone/>
              <a:defRPr sz="1800" b="0" i="0" u="none" strike="noStrike" cap="none">
                <a:solidFill>
                  <a:schemeClr val="dk2"/>
                </a:solidFill>
                <a:latin typeface="Calibri"/>
                <a:ea typeface="Calibri"/>
                <a:cs typeface="Calibri"/>
                <a:sym typeface="Calibri"/>
              </a:defRPr>
            </a:lvl9pPr>
          </a:lstStyle>
          <a:p>
            <a:endParaRPr/>
          </a:p>
        </p:txBody>
      </p:sp>
      <p:sp>
        <p:nvSpPr>
          <p:cNvPr id="72" name="Google Shape;72;p11"/>
          <p:cNvSpPr txBox="1">
            <a:spLocks noGrp="1"/>
          </p:cNvSpPr>
          <p:nvPr>
            <p:ph type="body" idx="1"/>
          </p:nvPr>
        </p:nvSpPr>
        <p:spPr>
          <a:xfrm>
            <a:off x="2746375" y="2613025"/>
            <a:ext cx="14611350" cy="2271712"/>
          </a:xfrm>
          <a:prstGeom prst="rect">
            <a:avLst/>
          </a:prstGeom>
          <a:noFill/>
          <a:ln>
            <a:noFill/>
          </a:ln>
        </p:spPr>
        <p:txBody>
          <a:bodyPr spcFirstLastPara="1" wrap="square" lIns="0" tIns="0" rIns="0" bIns="0" anchor="t" anchorCtr="0">
            <a:noAutofit/>
          </a:bodyPr>
          <a:lstStyle>
            <a:lvl1pPr marL="457200" marR="0" lvl="0"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8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73" name="Google Shape;73;p11"/>
          <p:cNvSpPr txBox="1">
            <a:spLocks noGrp="1"/>
          </p:cNvSpPr>
          <p:nvPr>
            <p:ph type="ftr" idx="11"/>
          </p:nvPr>
        </p:nvSpPr>
        <p:spPr>
          <a:xfrm>
            <a:off x="6835775" y="10517187"/>
            <a:ext cx="6432550"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chemeClr val="dk1"/>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4" name="Google Shape;74;p11"/>
          <p:cNvSpPr txBox="1">
            <a:spLocks noGrp="1"/>
          </p:cNvSpPr>
          <p:nvPr>
            <p:ph type="dt" idx="10"/>
          </p:nvPr>
        </p:nvSpPr>
        <p:spPr>
          <a:xfrm>
            <a:off x="1004887" y="10517187"/>
            <a:ext cx="4624387" cy="566737"/>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SzPts val="1400"/>
              <a:buNone/>
              <a:defRPr sz="1800" b="0" i="0" u="none">
                <a:solidFill>
                  <a:srgbClr val="898989"/>
                </a:solidFill>
                <a:latin typeface="Calibri"/>
                <a:ea typeface="Calibri"/>
                <a:cs typeface="Calibri"/>
                <a:sym typeface="Calibri"/>
              </a:defRPr>
            </a:lvl1pPr>
            <a:lvl2pPr marR="0" lvl="1"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5" name="Google Shape;75;p11"/>
          <p:cNvSpPr txBox="1">
            <a:spLocks noGrp="1"/>
          </p:cNvSpPr>
          <p:nvPr>
            <p:ph type="sldNum" idx="12"/>
          </p:nvPr>
        </p:nvSpPr>
        <p:spPr>
          <a:xfrm>
            <a:off x="14474825" y="10517187"/>
            <a:ext cx="4624387" cy="566737"/>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1pPr>
            <a:lvl2pPr marL="0" marR="0" lvl="1"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2pPr>
            <a:lvl3pPr marL="0" marR="0" lvl="2"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3pPr>
            <a:lvl4pPr marL="0" marR="0" lvl="3"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4pPr>
            <a:lvl5pPr marL="0" marR="0" lvl="4"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5pPr>
            <a:lvl6pPr marL="0" marR="0" lvl="5"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6pPr>
            <a:lvl7pPr marL="0" marR="0" lvl="6"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7pPr>
            <a:lvl8pPr marL="0" marR="0" lvl="7"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8pPr>
            <a:lvl9pPr marL="0" marR="0" lvl="8" indent="0" algn="r" rtl="0">
              <a:lnSpc>
                <a:spcPct val="100000"/>
              </a:lnSpc>
              <a:spcBef>
                <a:spcPts val="0"/>
              </a:spcBef>
              <a:spcAft>
                <a:spcPts val="0"/>
              </a:spcAft>
              <a:buClr>
                <a:srgbClr val="898989"/>
              </a:buClr>
              <a:buSzPts val="1800"/>
              <a:buFont typeface="Calibri"/>
              <a:buNone/>
              <a:defRPr sz="1800" b="0" i="0" u="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3"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chart" Target="../charts/char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chart" Target="../charts/char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ieeexplore.ieee.org/author/37085446227"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hyperlink" Target="https://ieeexplore.ieee.org/xpl/conhome/8785053/proceeding" TargetMode="External"/><Relationship Id="rId4" Type="http://schemas.openxmlformats.org/officeDocument/2006/relationships/hyperlink" Target="https://ieeexplore.ieee.org/author/3847400670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package" Target="../embeddings/Microsoft_Excel_Worksheet.xlsx"/><Relationship Id="rId3" Type="http://schemas.openxmlformats.org/officeDocument/2006/relationships/audio" Target="../media/media1.m4a"/><Relationship Id="rId7" Type="http://schemas.openxmlformats.org/officeDocument/2006/relationships/image" Target="../media/image6.png"/><Relationship Id="rId2" Type="http://schemas.microsoft.com/office/2007/relationships/media" Target="../media/media1.m4a"/><Relationship Id="rId1" Type="http://schemas.openxmlformats.org/officeDocument/2006/relationships/vmlDrawing" Target="../drawings/vmlDrawing1.v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3.xml"/><Relationship Id="rId9" Type="http://schemas.openxmlformats.org/officeDocument/2006/relationships/image" Target="../media/image5.emf"/></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84"/>
        <p:cNvGrpSpPr/>
        <p:nvPr/>
      </p:nvGrpSpPr>
      <p:grpSpPr>
        <a:xfrm>
          <a:off x="0" y="0"/>
          <a:ext cx="0" cy="0"/>
          <a:chOff x="0" y="0"/>
          <a:chExt cx="0" cy="0"/>
        </a:xfrm>
      </p:grpSpPr>
      <p:sp>
        <p:nvSpPr>
          <p:cNvPr id="85" name="Google Shape;85;p13"/>
          <p:cNvSpPr txBox="1"/>
          <p:nvPr/>
        </p:nvSpPr>
        <p:spPr>
          <a:xfrm>
            <a:off x="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86" name="Google Shape;86;p13"/>
          <p:cNvSpPr txBox="1"/>
          <p:nvPr/>
        </p:nvSpPr>
        <p:spPr>
          <a:xfrm>
            <a:off x="5251450" y="4283075"/>
            <a:ext cx="10058400" cy="3684587"/>
          </a:xfrm>
          <a:prstGeom prst="rect">
            <a:avLst/>
          </a:prstGeom>
          <a:noFill/>
          <a:ln>
            <a:noFill/>
          </a:ln>
        </p:spPr>
        <p:txBody>
          <a:bodyPr spcFirstLastPara="1" wrap="square" lIns="0" tIns="11425" rIns="0" bIns="0" anchor="t" anchorCtr="0">
            <a:noAutofit/>
          </a:bodyPr>
          <a:lstStyle/>
          <a:p>
            <a:pPr marL="12700" marR="0" lvl="0" indent="0" algn="ctr" rtl="0">
              <a:lnSpc>
                <a:spcPct val="100000"/>
              </a:lnSpc>
              <a:spcBef>
                <a:spcPts val="0"/>
              </a:spcBef>
              <a:spcAft>
                <a:spcPts val="0"/>
              </a:spcAft>
              <a:buClr>
                <a:srgbClr val="005893"/>
              </a:buClr>
              <a:buSzPts val="7900"/>
              <a:buFont typeface="Playfair Display"/>
              <a:buNone/>
            </a:pPr>
            <a:r>
              <a:rPr lang="en-US" sz="7900" b="0" i="0" u="none">
                <a:solidFill>
                  <a:srgbClr val="005893"/>
                </a:solidFill>
                <a:latin typeface="Playfair Display"/>
                <a:ea typeface="Playfair Display"/>
                <a:cs typeface="Playfair Display"/>
                <a:sym typeface="Playfair Display"/>
              </a:rPr>
              <a:t>Design Thinking</a:t>
            </a:r>
            <a:endParaRPr/>
          </a:p>
          <a:p>
            <a:pPr marL="12700" marR="0" lvl="0" indent="0" algn="ctr" rtl="0">
              <a:lnSpc>
                <a:spcPct val="100000"/>
              </a:lnSpc>
              <a:spcBef>
                <a:spcPts val="0"/>
              </a:spcBef>
              <a:spcAft>
                <a:spcPts val="0"/>
              </a:spcAft>
              <a:buClr>
                <a:srgbClr val="FF0000"/>
              </a:buClr>
              <a:buSzPts val="7900"/>
              <a:buFont typeface="Playfair Display"/>
              <a:buNone/>
            </a:pPr>
            <a:r>
              <a:rPr lang="en-US" sz="7900" b="0" i="0" u="none">
                <a:solidFill>
                  <a:srgbClr val="FF0000"/>
                </a:solidFill>
                <a:latin typeface="Playfair Display"/>
                <a:ea typeface="Playfair Display"/>
                <a:cs typeface="Playfair Display"/>
                <a:sym typeface="Playfair Display"/>
              </a:rPr>
              <a:t>Department of CSE</a:t>
            </a:r>
            <a:endParaRPr/>
          </a:p>
          <a:p>
            <a:pPr marL="12700" marR="0" lvl="0" indent="0" algn="ctr" rtl="0">
              <a:lnSpc>
                <a:spcPct val="100000"/>
              </a:lnSpc>
              <a:spcBef>
                <a:spcPts val="0"/>
              </a:spcBef>
              <a:spcAft>
                <a:spcPts val="0"/>
              </a:spcAft>
              <a:buClr>
                <a:srgbClr val="005893"/>
              </a:buClr>
              <a:buSzPts val="7900"/>
              <a:buFont typeface="Playfair Display"/>
              <a:buNone/>
            </a:pPr>
            <a:r>
              <a:rPr lang="en-US" sz="7900" b="0" i="0" u="none">
                <a:solidFill>
                  <a:srgbClr val="005893"/>
                </a:solidFill>
                <a:latin typeface="Playfair Display"/>
                <a:ea typeface="Playfair Display"/>
                <a:cs typeface="Playfair Display"/>
                <a:sym typeface="Playfair Display"/>
              </a:rPr>
              <a:t>Phase I</a:t>
            </a:r>
            <a:endParaRPr/>
          </a:p>
        </p:txBody>
      </p:sp>
      <p:sp>
        <p:nvSpPr>
          <p:cNvPr id="87" name="Google Shape;87;p13"/>
          <p:cNvSpPr/>
          <p:nvPr/>
        </p:nvSpPr>
        <p:spPr>
          <a:xfrm>
            <a:off x="-6350" y="15875"/>
            <a:ext cx="9377362" cy="6477000"/>
          </a:xfrm>
          <a:custGeom>
            <a:avLst/>
            <a:gdLst/>
            <a:ahLst/>
            <a:cxnLst/>
            <a:rect l="l" t="t" r="r" b="b"/>
            <a:pathLst>
              <a:path w="7436484" h="5134610" extrusionOk="0">
                <a:moveTo>
                  <a:pt x="7435941" y="0"/>
                </a:moveTo>
                <a:lnTo>
                  <a:pt x="0" y="0"/>
                </a:lnTo>
                <a:lnTo>
                  <a:pt x="0" y="5134513"/>
                </a:lnTo>
                <a:lnTo>
                  <a:pt x="7435941" y="0"/>
                </a:lnTo>
                <a:close/>
              </a:path>
            </a:pathLst>
          </a:custGeom>
          <a:solidFill>
            <a:srgbClr val="005893"/>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88" name="Google Shape;88;p13"/>
          <p:cNvSpPr txBox="1"/>
          <p:nvPr/>
        </p:nvSpPr>
        <p:spPr>
          <a:xfrm>
            <a:off x="471487" y="415925"/>
            <a:ext cx="1846262" cy="1841500"/>
          </a:xfrm>
          <a:prstGeom prst="rect">
            <a:avLst/>
          </a:prstGeom>
          <a:blipFill rotWithShape="1">
            <a:blip r:embed="rId3"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89" name="Google Shape;89;p13"/>
          <p:cNvSpPr txBox="1"/>
          <p:nvPr/>
        </p:nvSpPr>
        <p:spPr>
          <a:xfrm>
            <a:off x="5603875" y="1336675"/>
            <a:ext cx="146050" cy="147637"/>
          </a:xfrm>
          <a:prstGeom prst="rect">
            <a:avLst/>
          </a:prstGeom>
          <a:blipFill rotWithShape="1">
            <a:blip r:embed="rId4"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90" name="Google Shape;90;p13"/>
          <p:cNvSpPr txBox="1"/>
          <p:nvPr/>
        </p:nvSpPr>
        <p:spPr>
          <a:xfrm>
            <a:off x="2508250" y="720725"/>
            <a:ext cx="3810000" cy="1231900"/>
          </a:xfrm>
          <a:prstGeom prst="rect">
            <a:avLst/>
          </a:prstGeom>
          <a:noFill/>
          <a:ln>
            <a:noFill/>
          </a:ln>
        </p:spPr>
        <p:txBody>
          <a:bodyPr spcFirstLastPara="1" wrap="square" lIns="0" tIns="13325" rIns="0" bIns="0" anchor="t" anchorCtr="0">
            <a:noAutofit/>
          </a:bodyPr>
          <a:lstStyle/>
          <a:p>
            <a:pPr marL="12700" marR="0" lvl="0" indent="0" algn="l" rtl="0">
              <a:lnSpc>
                <a:spcPct val="111904"/>
              </a:lnSpc>
              <a:spcBef>
                <a:spcPts val="0"/>
              </a:spcBef>
              <a:spcAft>
                <a:spcPts val="0"/>
              </a:spcAft>
              <a:buClr>
                <a:srgbClr val="FFFFFF"/>
              </a:buClr>
              <a:buSzPts val="4200"/>
              <a:buFont typeface="Helvetica Neue"/>
              <a:buNone/>
            </a:pPr>
            <a:r>
              <a:rPr lang="en-US" sz="4200" b="1" i="0" u="none">
                <a:solidFill>
                  <a:srgbClr val="FFFFFF"/>
                </a:solidFill>
                <a:latin typeface="Helvetica Neue"/>
                <a:ea typeface="Helvetica Neue"/>
                <a:cs typeface="Helvetica Neue"/>
                <a:sym typeface="Helvetica Neue"/>
              </a:rPr>
              <a:t>RV College of </a:t>
            </a:r>
            <a:endParaRPr/>
          </a:p>
          <a:p>
            <a:pPr marL="12700" marR="0" lvl="0" indent="0" algn="l" rtl="0">
              <a:lnSpc>
                <a:spcPct val="111904"/>
              </a:lnSpc>
              <a:spcBef>
                <a:spcPts val="100"/>
              </a:spcBef>
              <a:spcAft>
                <a:spcPts val="0"/>
              </a:spcAft>
              <a:buClr>
                <a:srgbClr val="FFFFFF"/>
              </a:buClr>
              <a:buSzPts val="4200"/>
              <a:buFont typeface="Helvetica Neue"/>
              <a:buNone/>
            </a:pPr>
            <a:r>
              <a:rPr lang="en-US" sz="4200" b="1" i="0" u="none">
                <a:solidFill>
                  <a:srgbClr val="FFFFFF"/>
                </a:solidFill>
                <a:latin typeface="Helvetica Neue"/>
                <a:ea typeface="Helvetica Neue"/>
                <a:cs typeface="Helvetica Neue"/>
                <a:sym typeface="Helvetica Neue"/>
              </a:rPr>
              <a:t>Engineering</a:t>
            </a:r>
            <a:endParaRPr/>
          </a:p>
        </p:txBody>
      </p:sp>
      <p:sp>
        <p:nvSpPr>
          <p:cNvPr id="91" name="Google Shape;91;p13"/>
          <p:cNvSpPr txBox="1"/>
          <p:nvPr/>
        </p:nvSpPr>
        <p:spPr>
          <a:xfrm>
            <a:off x="16117888" y="407987"/>
            <a:ext cx="3405187" cy="484187"/>
          </a:xfrm>
          <a:prstGeom prst="rect">
            <a:avLst/>
          </a:prstGeom>
          <a:noFill/>
          <a:ln>
            <a:noFill/>
          </a:ln>
        </p:spPr>
        <p:txBody>
          <a:bodyPr spcFirstLastPara="1" wrap="square" lIns="0" tIns="12700" rIns="0" bIns="0" anchor="t" anchorCtr="0">
            <a:noAutofit/>
          </a:bodyPr>
          <a:lstStyle/>
          <a:p>
            <a:pPr marL="12700" marR="0" lvl="0" indent="0" algn="l" rtl="0">
              <a:lnSpc>
                <a:spcPct val="100000"/>
              </a:lnSpc>
              <a:spcBef>
                <a:spcPts val="0"/>
              </a:spcBef>
              <a:spcAft>
                <a:spcPts val="0"/>
              </a:spcAft>
              <a:buClr>
                <a:srgbClr val="422C75"/>
              </a:buClr>
              <a:buSzPts val="3000"/>
              <a:buFont typeface="Playfair Display"/>
              <a:buNone/>
            </a:pPr>
            <a:r>
              <a:rPr lang="en-US" sz="3000" b="0" i="1" u="none">
                <a:solidFill>
                  <a:srgbClr val="422C75"/>
                </a:solidFill>
                <a:latin typeface="Playfair Display"/>
                <a:ea typeface="Playfair Display"/>
                <a:cs typeface="Playfair Display"/>
                <a:sym typeface="Playfair Display"/>
              </a:rPr>
              <a:t>Go, change the world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500CF-715C-4671-91F0-794C16D900AF}"/>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9E74800E-9E71-494A-AFFB-1540D1B50971}"/>
              </a:ext>
            </a:extLst>
          </p:cNvPr>
          <p:cNvSpPr>
            <a:spLocks noGrp="1"/>
          </p:cNvSpPr>
          <p:nvPr>
            <p:ph type="body" idx="1"/>
          </p:nvPr>
        </p:nvSpPr>
        <p:spPr/>
        <p:txBody>
          <a:bodyPr/>
          <a:lstStyle/>
          <a:p>
            <a:endParaRPr lang="en-US"/>
          </a:p>
        </p:txBody>
      </p:sp>
      <p:sp>
        <p:nvSpPr>
          <p:cNvPr id="13" name="Google Shape;187;p21">
            <a:extLst>
              <a:ext uri="{FF2B5EF4-FFF2-40B4-BE49-F238E27FC236}">
                <a16:creationId xmlns:a16="http://schemas.microsoft.com/office/drawing/2014/main" id="{6620A2EB-38EE-43CF-B3AD-CD2EEF145C8F}"/>
              </a:ext>
            </a:extLst>
          </p:cNvPr>
          <p:cNvSpPr txBox="1"/>
          <p:nvPr/>
        </p:nvSpPr>
        <p:spPr>
          <a:xfrm>
            <a:off x="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6600" b="1" i="0" u="sng"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14" name="Google Shape;188;p21">
            <a:extLst>
              <a:ext uri="{FF2B5EF4-FFF2-40B4-BE49-F238E27FC236}">
                <a16:creationId xmlns:a16="http://schemas.microsoft.com/office/drawing/2014/main" id="{1B947385-7648-4E6B-86F6-28ACF0BFB4F5}"/>
              </a:ext>
            </a:extLst>
          </p:cNvPr>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5" name="Google Shape;189;p21">
            <a:extLst>
              <a:ext uri="{FF2B5EF4-FFF2-40B4-BE49-F238E27FC236}">
                <a16:creationId xmlns:a16="http://schemas.microsoft.com/office/drawing/2014/main" id="{18F4C01F-73C3-493E-A41F-1197EBB360A4}"/>
              </a:ext>
            </a:extLst>
          </p:cNvPr>
          <p:cNvSpPr txBox="1"/>
          <p:nvPr/>
        </p:nvSpPr>
        <p:spPr>
          <a:xfrm>
            <a:off x="1004887" y="301625"/>
            <a:ext cx="708025" cy="709612"/>
          </a:xfrm>
          <a:prstGeom prst="rect">
            <a:avLst/>
          </a:prstGeom>
          <a:blipFill rotWithShape="1">
            <a:blip r:embed="rId2"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6" name="Google Shape;190;p21">
            <a:extLst>
              <a:ext uri="{FF2B5EF4-FFF2-40B4-BE49-F238E27FC236}">
                <a16:creationId xmlns:a16="http://schemas.microsoft.com/office/drawing/2014/main" id="{5F39AD78-5007-4CB4-A52A-0BB59F5C87F6}"/>
              </a:ext>
            </a:extLst>
          </p:cNvPr>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7" name="Google Shape;191;p21">
            <a:extLst>
              <a:ext uri="{FF2B5EF4-FFF2-40B4-BE49-F238E27FC236}">
                <a16:creationId xmlns:a16="http://schemas.microsoft.com/office/drawing/2014/main" id="{6BDAAE17-BD1C-431A-9A51-8B35DB142F68}"/>
              </a:ext>
            </a:extLst>
          </p:cNvPr>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8" name="Google Shape;192;p21">
            <a:extLst>
              <a:ext uri="{FF2B5EF4-FFF2-40B4-BE49-F238E27FC236}">
                <a16:creationId xmlns:a16="http://schemas.microsoft.com/office/drawing/2014/main" id="{1717D4B7-A7A6-496D-83B5-1088212D7DC1}"/>
              </a:ext>
            </a:extLst>
          </p:cNvPr>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dirty="0">
                <a:solidFill>
                  <a:srgbClr val="231F20"/>
                </a:solidFill>
                <a:latin typeface="Helvetica Neue"/>
                <a:ea typeface="Helvetica Neue"/>
                <a:cs typeface="Helvetica Neue"/>
                <a:sym typeface="Helvetica Neue"/>
              </a:rPr>
              <a:t>RV College of</a:t>
            </a:r>
            <a:endParaRPr dirty="0"/>
          </a:p>
          <a:p>
            <a:pPr marL="12700" marR="0" lvl="0" indent="0" algn="l" rtl="0">
              <a:lnSpc>
                <a:spcPct val="106250"/>
              </a:lnSpc>
              <a:spcBef>
                <a:spcPts val="100"/>
              </a:spcBef>
              <a:spcAft>
                <a:spcPts val="0"/>
              </a:spcAft>
              <a:buClr>
                <a:srgbClr val="231F20"/>
              </a:buClr>
              <a:buSzPts val="1600"/>
              <a:buFont typeface="Helvetica Neue"/>
              <a:buNone/>
            </a:pPr>
            <a:r>
              <a:rPr lang="en-US" sz="1600" b="1" i="0" u="none" dirty="0">
                <a:solidFill>
                  <a:srgbClr val="231F20"/>
                </a:solidFill>
                <a:latin typeface="Helvetica Neue"/>
                <a:ea typeface="Helvetica Neue"/>
                <a:cs typeface="Helvetica Neue"/>
                <a:sym typeface="Helvetica Neue"/>
              </a:rPr>
              <a:t>Engineering </a:t>
            </a:r>
            <a:endParaRPr dirty="0"/>
          </a:p>
        </p:txBody>
      </p:sp>
      <p:sp>
        <p:nvSpPr>
          <p:cNvPr id="19" name="Google Shape;193;p21">
            <a:extLst>
              <a:ext uri="{FF2B5EF4-FFF2-40B4-BE49-F238E27FC236}">
                <a16:creationId xmlns:a16="http://schemas.microsoft.com/office/drawing/2014/main" id="{1013FBF3-CE3A-4D55-A19B-22126A8EE81E}"/>
              </a:ext>
            </a:extLst>
          </p:cNvPr>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dirty="0" err="1">
                <a:solidFill>
                  <a:srgbClr val="005893"/>
                </a:solidFill>
                <a:latin typeface="Playfair Display"/>
                <a:sym typeface="Playfair Display"/>
              </a:rPr>
              <a:t>Empathy:Data</a:t>
            </a:r>
            <a:r>
              <a:rPr lang="en-US" sz="4900" dirty="0">
                <a:solidFill>
                  <a:srgbClr val="005893"/>
                </a:solidFill>
                <a:latin typeface="Playfair Display"/>
                <a:sym typeface="Playfair Display"/>
              </a:rPr>
              <a:t> Analytics</a:t>
            </a:r>
            <a:endParaRPr dirty="0"/>
          </a:p>
        </p:txBody>
      </p:sp>
      <p:sp>
        <p:nvSpPr>
          <p:cNvPr id="20" name="Google Shape;194;p21">
            <a:extLst>
              <a:ext uri="{FF2B5EF4-FFF2-40B4-BE49-F238E27FC236}">
                <a16:creationId xmlns:a16="http://schemas.microsoft.com/office/drawing/2014/main" id="{AFE0384A-A27D-479C-A67E-A2F15228C4AB}"/>
              </a:ext>
            </a:extLst>
          </p:cNvPr>
          <p:cNvSpPr txBox="1">
            <a:spLocks/>
          </p:cNvSpPr>
          <p:nvPr/>
        </p:nvSpPr>
        <p:spPr>
          <a:xfrm>
            <a:off x="15843250" y="407987"/>
            <a:ext cx="3679825" cy="46196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3000" b="0" i="1" u="none" strike="noStrike" cap="none">
                <a:solidFill>
                  <a:srgbClr val="422C75"/>
                </a:solidFill>
                <a:latin typeface="Playfair Display"/>
                <a:ea typeface="Playfair Display"/>
                <a:cs typeface="Playfair Display"/>
                <a:sym typeface="Playfair Display"/>
              </a:defRPr>
            </a:lvl1pPr>
            <a:lvl2pPr marR="0" lvl="1"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9pPr>
          </a:lstStyle>
          <a:p>
            <a:pPr algn="r">
              <a:buClr>
                <a:srgbClr val="422C75"/>
              </a:buClr>
              <a:buSzPts val="3000"/>
              <a:buFont typeface="Playfair Display"/>
              <a:buNone/>
            </a:pPr>
            <a:r>
              <a:rPr lang="en-US"/>
              <a:t>Go, change the world</a:t>
            </a:r>
          </a:p>
        </p:txBody>
      </p:sp>
      <p:pic>
        <p:nvPicPr>
          <p:cNvPr id="21" name="Picture 20">
            <a:extLst>
              <a:ext uri="{FF2B5EF4-FFF2-40B4-BE49-F238E27FC236}">
                <a16:creationId xmlns:a16="http://schemas.microsoft.com/office/drawing/2014/main" id="{5E0944AD-150E-430C-8554-D90A2227514D}"/>
              </a:ext>
            </a:extLst>
          </p:cNvPr>
          <p:cNvPicPr>
            <a:picLocks noChangeAspect="1"/>
          </p:cNvPicPr>
          <p:nvPr/>
        </p:nvPicPr>
        <p:blipFill>
          <a:blip r:embed="rId3"/>
          <a:stretch>
            <a:fillRect/>
          </a:stretch>
        </p:blipFill>
        <p:spPr>
          <a:xfrm>
            <a:off x="4144986" y="1523841"/>
            <a:ext cx="12253864" cy="4450080"/>
          </a:xfrm>
          <a:prstGeom prst="rect">
            <a:avLst/>
          </a:prstGeom>
        </p:spPr>
      </p:pic>
      <p:graphicFrame>
        <p:nvGraphicFramePr>
          <p:cNvPr id="22" name="Chart 21">
            <a:extLst>
              <a:ext uri="{FF2B5EF4-FFF2-40B4-BE49-F238E27FC236}">
                <a16:creationId xmlns:a16="http://schemas.microsoft.com/office/drawing/2014/main" id="{1CB6AB35-0B1B-4360-8AFF-7B15F68A6360}"/>
              </a:ext>
            </a:extLst>
          </p:cNvPr>
          <p:cNvGraphicFramePr>
            <a:graphicFrameLocks/>
          </p:cNvGraphicFramePr>
          <p:nvPr>
            <p:extLst>
              <p:ext uri="{D42A27DB-BD31-4B8C-83A1-F6EECF244321}">
                <p14:modId xmlns:p14="http://schemas.microsoft.com/office/powerpoint/2010/main" val="2570125559"/>
              </p:ext>
            </p:extLst>
          </p:nvPr>
        </p:nvGraphicFramePr>
        <p:xfrm>
          <a:off x="7284720" y="6305549"/>
          <a:ext cx="7757160" cy="405765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709252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72E1C-4A29-4A11-9B85-E76C57CEF5BB}"/>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	</a:t>
            </a:r>
          </a:p>
        </p:txBody>
      </p:sp>
      <p:sp>
        <p:nvSpPr>
          <p:cNvPr id="3" name="Text Placeholder 2">
            <a:extLst>
              <a:ext uri="{FF2B5EF4-FFF2-40B4-BE49-F238E27FC236}">
                <a16:creationId xmlns:a16="http://schemas.microsoft.com/office/drawing/2014/main" id="{C240D9A0-4783-4FC6-ACBE-6242758F8BA1}"/>
              </a:ext>
            </a:extLst>
          </p:cNvPr>
          <p:cNvSpPr>
            <a:spLocks noGrp="1"/>
          </p:cNvSpPr>
          <p:nvPr>
            <p:ph type="body" idx="1"/>
          </p:nvPr>
        </p:nvSpPr>
        <p:spPr/>
        <p:txBody>
          <a:bodyPr/>
          <a:lstStyle/>
          <a:p>
            <a:endParaRPr lang="en-US"/>
          </a:p>
        </p:txBody>
      </p:sp>
      <p:sp>
        <p:nvSpPr>
          <p:cNvPr id="4" name="Google Shape;187;p21">
            <a:extLst>
              <a:ext uri="{FF2B5EF4-FFF2-40B4-BE49-F238E27FC236}">
                <a16:creationId xmlns:a16="http://schemas.microsoft.com/office/drawing/2014/main" id="{15399FDB-1052-4547-B4C3-10BE11F304F4}"/>
              </a:ext>
            </a:extLst>
          </p:cNvPr>
          <p:cNvSpPr txBox="1"/>
          <p:nvPr/>
        </p:nvSpPr>
        <p:spPr>
          <a:xfrm>
            <a:off x="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4800" b="1" i="0" u="sng"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5" name="Google Shape;188;p21">
            <a:extLst>
              <a:ext uri="{FF2B5EF4-FFF2-40B4-BE49-F238E27FC236}">
                <a16:creationId xmlns:a16="http://schemas.microsoft.com/office/drawing/2014/main" id="{5250675E-776F-496F-AFE5-E7A82C66E012}"/>
              </a:ext>
            </a:extLst>
          </p:cNvPr>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6" name="Google Shape;189;p21">
            <a:extLst>
              <a:ext uri="{FF2B5EF4-FFF2-40B4-BE49-F238E27FC236}">
                <a16:creationId xmlns:a16="http://schemas.microsoft.com/office/drawing/2014/main" id="{F6F5853A-4A30-4CFB-B944-72CBE20D8D74}"/>
              </a:ext>
            </a:extLst>
          </p:cNvPr>
          <p:cNvSpPr txBox="1"/>
          <p:nvPr/>
        </p:nvSpPr>
        <p:spPr>
          <a:xfrm>
            <a:off x="1004887" y="301625"/>
            <a:ext cx="708025" cy="709612"/>
          </a:xfrm>
          <a:prstGeom prst="rect">
            <a:avLst/>
          </a:prstGeom>
          <a:blipFill rotWithShape="1">
            <a:blip r:embed="rId2"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7" name="Google Shape;190;p21">
            <a:extLst>
              <a:ext uri="{FF2B5EF4-FFF2-40B4-BE49-F238E27FC236}">
                <a16:creationId xmlns:a16="http://schemas.microsoft.com/office/drawing/2014/main" id="{E15A03C4-1189-4ABE-B81B-3F7F400D2A7D}"/>
              </a:ext>
            </a:extLst>
          </p:cNvPr>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8" name="Google Shape;191;p21">
            <a:extLst>
              <a:ext uri="{FF2B5EF4-FFF2-40B4-BE49-F238E27FC236}">
                <a16:creationId xmlns:a16="http://schemas.microsoft.com/office/drawing/2014/main" id="{FD5FC4BC-DD36-4798-9297-CC846535B3CC}"/>
              </a:ext>
            </a:extLst>
          </p:cNvPr>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9" name="Google Shape;192;p21">
            <a:extLst>
              <a:ext uri="{FF2B5EF4-FFF2-40B4-BE49-F238E27FC236}">
                <a16:creationId xmlns:a16="http://schemas.microsoft.com/office/drawing/2014/main" id="{5F83077E-D353-434B-A3DB-DF1860C01C3C}"/>
              </a:ext>
            </a:extLst>
          </p:cNvPr>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0" name="Google Shape;193;p21">
            <a:extLst>
              <a:ext uri="{FF2B5EF4-FFF2-40B4-BE49-F238E27FC236}">
                <a16:creationId xmlns:a16="http://schemas.microsoft.com/office/drawing/2014/main" id="{CC9805A3-CB30-473F-BAFA-87848EB10396}"/>
              </a:ext>
            </a:extLst>
          </p:cNvPr>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dirty="0" err="1">
                <a:solidFill>
                  <a:srgbClr val="005893"/>
                </a:solidFill>
                <a:latin typeface="Playfair Display"/>
                <a:sym typeface="Playfair Display"/>
              </a:rPr>
              <a:t>Empathy:Data</a:t>
            </a:r>
            <a:r>
              <a:rPr lang="en-US" sz="4900" dirty="0">
                <a:solidFill>
                  <a:srgbClr val="005893"/>
                </a:solidFill>
                <a:latin typeface="Playfair Display"/>
                <a:sym typeface="Playfair Display"/>
              </a:rPr>
              <a:t> Analytics</a:t>
            </a:r>
            <a:endParaRPr dirty="0"/>
          </a:p>
        </p:txBody>
      </p:sp>
      <p:sp>
        <p:nvSpPr>
          <p:cNvPr id="11" name="Google Shape;194;p21">
            <a:extLst>
              <a:ext uri="{FF2B5EF4-FFF2-40B4-BE49-F238E27FC236}">
                <a16:creationId xmlns:a16="http://schemas.microsoft.com/office/drawing/2014/main" id="{DF71B506-8DC5-45EB-A315-E93F3918D6A7}"/>
              </a:ext>
            </a:extLst>
          </p:cNvPr>
          <p:cNvSpPr txBox="1">
            <a:spLocks/>
          </p:cNvSpPr>
          <p:nvPr/>
        </p:nvSpPr>
        <p:spPr>
          <a:xfrm>
            <a:off x="15843250" y="407987"/>
            <a:ext cx="3679825" cy="46196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3000" b="0" i="1" u="none" strike="noStrike" cap="none">
                <a:solidFill>
                  <a:srgbClr val="422C75"/>
                </a:solidFill>
                <a:latin typeface="Playfair Display"/>
                <a:ea typeface="Playfair Display"/>
                <a:cs typeface="Playfair Display"/>
                <a:sym typeface="Playfair Display"/>
              </a:defRPr>
            </a:lvl1pPr>
            <a:lvl2pPr marR="0" lvl="1"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9pPr>
          </a:lstStyle>
          <a:p>
            <a:pPr algn="r">
              <a:buClr>
                <a:srgbClr val="422C75"/>
              </a:buClr>
              <a:buSzPts val="3000"/>
              <a:buFont typeface="Playfair Display"/>
              <a:buNone/>
            </a:pPr>
            <a:r>
              <a:rPr lang="en-US"/>
              <a:t>Go, change the world</a:t>
            </a:r>
          </a:p>
        </p:txBody>
      </p:sp>
      <p:sp>
        <p:nvSpPr>
          <p:cNvPr id="13" name="TextBox 12">
            <a:extLst>
              <a:ext uri="{FF2B5EF4-FFF2-40B4-BE49-F238E27FC236}">
                <a16:creationId xmlns:a16="http://schemas.microsoft.com/office/drawing/2014/main" id="{5A329A6B-A9E4-451D-BCE2-77CE65415C41}"/>
              </a:ext>
            </a:extLst>
          </p:cNvPr>
          <p:cNvSpPr txBox="1"/>
          <p:nvPr/>
        </p:nvSpPr>
        <p:spPr>
          <a:xfrm>
            <a:off x="1478280" y="2362200"/>
            <a:ext cx="17297400" cy="2522525"/>
          </a:xfrm>
          <a:prstGeom prst="rect">
            <a:avLst/>
          </a:prstGeom>
          <a:noFill/>
          <a:ln>
            <a:noFill/>
          </a:ln>
        </p:spPr>
        <p:txBody>
          <a:bodyPr spcFirstLastPara="1" wrap="square" lIns="0" tIns="12050" rIns="0" bIns="0" rtlCol="0" anchor="t" anchorCtr="0">
            <a:noAutofit/>
          </a:bodyPr>
          <a:lstStyle/>
          <a:p>
            <a:pPr marL="12700" marR="0" indent="0" algn="l" rtl="0">
              <a:lnSpc>
                <a:spcPct val="101000"/>
              </a:lnSpc>
              <a:spcBef>
                <a:spcPts val="0"/>
              </a:spcBef>
              <a:spcAft>
                <a:spcPts val="0"/>
              </a:spcAft>
              <a:buClr>
                <a:srgbClr val="6D6E71"/>
              </a:buClr>
              <a:buSzPts val="4800"/>
              <a:buFont typeface="Helvetica Neue"/>
              <a:buNone/>
            </a:pPr>
            <a:r>
              <a:rPr lang="en-US" sz="4800" dirty="0">
                <a:solidFill>
                  <a:srgbClr val="6D6E71"/>
                </a:solidFill>
                <a:latin typeface="Times New Roman" panose="02020603050405020304" pitchFamily="18" charset="0"/>
                <a:cs typeface="Times New Roman" panose="02020603050405020304" pitchFamily="18" charset="0"/>
                <a:sym typeface="Helvetica Neue"/>
              </a:rPr>
              <a:t>Another farmer of same region grows 3:2 proportion of wheat and Bengal gram. Bengal gram is a dicot, deep rooted crop which fixes atmospheric nitrogen in to soil. This would maintain nitrogen content in the soil. Now, say the remaining nutrients contributing to fertility reduce by 3% a year.(100% soil fertility would yield 2 ton of Bengal gram per hectare)</a:t>
            </a:r>
          </a:p>
          <a:p>
            <a:pPr marL="12700" marR="0" indent="0" algn="l" rtl="0">
              <a:lnSpc>
                <a:spcPct val="101000"/>
              </a:lnSpc>
              <a:spcBef>
                <a:spcPts val="0"/>
              </a:spcBef>
              <a:spcAft>
                <a:spcPts val="0"/>
              </a:spcAft>
              <a:buClr>
                <a:srgbClr val="6D6E71"/>
              </a:buClr>
              <a:buSzPts val="4800"/>
              <a:buFont typeface="Helvetica Neue"/>
              <a:buNone/>
            </a:pPr>
            <a:endParaRPr lang="en-US" sz="4800" dirty="0">
              <a:solidFill>
                <a:srgbClr val="6D6E71"/>
              </a:solidFill>
              <a:latin typeface="Times New Roman" panose="02020603050405020304" pitchFamily="18" charset="0"/>
              <a:cs typeface="Times New Roman" panose="02020603050405020304" pitchFamily="18" charset="0"/>
              <a:sym typeface="Helvetica Neue"/>
            </a:endParaRPr>
          </a:p>
          <a:p>
            <a:pPr marL="12700" marR="0" indent="0" algn="l" rtl="0">
              <a:lnSpc>
                <a:spcPct val="101000"/>
              </a:lnSpc>
              <a:spcBef>
                <a:spcPts val="0"/>
              </a:spcBef>
              <a:spcAft>
                <a:spcPts val="0"/>
              </a:spcAft>
              <a:buClr>
                <a:srgbClr val="6D6E71"/>
              </a:buClr>
              <a:buSzPts val="4800"/>
              <a:buFont typeface="Helvetica Neue"/>
              <a:buNone/>
            </a:pPr>
            <a:r>
              <a:rPr lang="en-US" sz="4800" dirty="0">
                <a:solidFill>
                  <a:srgbClr val="6D6E71"/>
                </a:solidFill>
                <a:latin typeface="Times New Roman" panose="02020603050405020304" pitchFamily="18" charset="0"/>
                <a:cs typeface="Times New Roman" panose="02020603050405020304" pitchFamily="18" charset="0"/>
                <a:sym typeface="Helvetica Neue"/>
              </a:rPr>
              <a:t>Next slide shows the revenue analysis of this farmer. </a:t>
            </a:r>
          </a:p>
        </p:txBody>
      </p:sp>
    </p:spTree>
    <p:extLst>
      <p:ext uri="{BB962C8B-B14F-4D97-AF65-F5344CB8AC3E}">
        <p14:creationId xmlns:p14="http://schemas.microsoft.com/office/powerpoint/2010/main" val="35165078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076C8-80F0-4081-A290-9EB18525DDE6}"/>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E40B0779-25B2-4A90-BAB2-715298FBD605}"/>
              </a:ext>
            </a:extLst>
          </p:cNvPr>
          <p:cNvSpPr>
            <a:spLocks noGrp="1"/>
          </p:cNvSpPr>
          <p:nvPr>
            <p:ph type="body" idx="1"/>
          </p:nvPr>
        </p:nvSpPr>
        <p:spPr/>
        <p:txBody>
          <a:bodyPr/>
          <a:lstStyle/>
          <a:p>
            <a:endParaRPr lang="en-US"/>
          </a:p>
        </p:txBody>
      </p:sp>
      <p:sp>
        <p:nvSpPr>
          <p:cNvPr id="5" name="Google Shape;187;p21">
            <a:extLst>
              <a:ext uri="{FF2B5EF4-FFF2-40B4-BE49-F238E27FC236}">
                <a16:creationId xmlns:a16="http://schemas.microsoft.com/office/drawing/2014/main" id="{F72FE230-0480-45E8-A401-44D5262936EF}"/>
              </a:ext>
            </a:extLst>
          </p:cNvPr>
          <p:cNvSpPr txBox="1"/>
          <p:nvPr/>
        </p:nvSpPr>
        <p:spPr>
          <a:xfrm>
            <a:off x="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6600" b="1" i="0" u="sng"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6" name="Google Shape;188;p21">
            <a:extLst>
              <a:ext uri="{FF2B5EF4-FFF2-40B4-BE49-F238E27FC236}">
                <a16:creationId xmlns:a16="http://schemas.microsoft.com/office/drawing/2014/main" id="{BA40B450-6585-4CED-BCE0-33DA409CC937}"/>
              </a:ext>
            </a:extLst>
          </p:cNvPr>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7" name="Google Shape;189;p21">
            <a:extLst>
              <a:ext uri="{FF2B5EF4-FFF2-40B4-BE49-F238E27FC236}">
                <a16:creationId xmlns:a16="http://schemas.microsoft.com/office/drawing/2014/main" id="{168F5E66-BDCB-400A-8EAB-AF85EE6380AC}"/>
              </a:ext>
            </a:extLst>
          </p:cNvPr>
          <p:cNvSpPr txBox="1"/>
          <p:nvPr/>
        </p:nvSpPr>
        <p:spPr>
          <a:xfrm>
            <a:off x="1004887" y="301625"/>
            <a:ext cx="708025" cy="709612"/>
          </a:xfrm>
          <a:prstGeom prst="rect">
            <a:avLst/>
          </a:prstGeom>
          <a:blipFill rotWithShape="1">
            <a:blip r:embed="rId2"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8" name="Google Shape;190;p21">
            <a:extLst>
              <a:ext uri="{FF2B5EF4-FFF2-40B4-BE49-F238E27FC236}">
                <a16:creationId xmlns:a16="http://schemas.microsoft.com/office/drawing/2014/main" id="{431EA401-30CC-4B61-9A66-C9F480988DDD}"/>
              </a:ext>
            </a:extLst>
          </p:cNvPr>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9" name="Google Shape;191;p21">
            <a:extLst>
              <a:ext uri="{FF2B5EF4-FFF2-40B4-BE49-F238E27FC236}">
                <a16:creationId xmlns:a16="http://schemas.microsoft.com/office/drawing/2014/main" id="{526C5B5E-3321-4536-B503-C9D9064966DF}"/>
              </a:ext>
            </a:extLst>
          </p:cNvPr>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0" name="Google Shape;192;p21">
            <a:extLst>
              <a:ext uri="{FF2B5EF4-FFF2-40B4-BE49-F238E27FC236}">
                <a16:creationId xmlns:a16="http://schemas.microsoft.com/office/drawing/2014/main" id="{6E2E9B14-D27D-4538-9494-F270A1E62BF7}"/>
              </a:ext>
            </a:extLst>
          </p:cNvPr>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1" name="Google Shape;193;p21">
            <a:extLst>
              <a:ext uri="{FF2B5EF4-FFF2-40B4-BE49-F238E27FC236}">
                <a16:creationId xmlns:a16="http://schemas.microsoft.com/office/drawing/2014/main" id="{EE4AC879-05DD-4FD1-BE55-33E393A0B30B}"/>
              </a:ext>
            </a:extLst>
          </p:cNvPr>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dirty="0" err="1">
                <a:solidFill>
                  <a:srgbClr val="005893"/>
                </a:solidFill>
                <a:latin typeface="Playfair Display"/>
                <a:sym typeface="Playfair Display"/>
              </a:rPr>
              <a:t>Empathy:Data</a:t>
            </a:r>
            <a:r>
              <a:rPr lang="en-US" sz="4900" dirty="0">
                <a:solidFill>
                  <a:srgbClr val="005893"/>
                </a:solidFill>
                <a:latin typeface="Playfair Display"/>
                <a:sym typeface="Playfair Display"/>
              </a:rPr>
              <a:t> Analytics</a:t>
            </a:r>
            <a:endParaRPr dirty="0"/>
          </a:p>
        </p:txBody>
      </p:sp>
      <p:sp>
        <p:nvSpPr>
          <p:cNvPr id="12" name="Google Shape;194;p21">
            <a:extLst>
              <a:ext uri="{FF2B5EF4-FFF2-40B4-BE49-F238E27FC236}">
                <a16:creationId xmlns:a16="http://schemas.microsoft.com/office/drawing/2014/main" id="{77169581-E017-4650-86BF-36B183C45870}"/>
              </a:ext>
            </a:extLst>
          </p:cNvPr>
          <p:cNvSpPr txBox="1">
            <a:spLocks/>
          </p:cNvSpPr>
          <p:nvPr/>
        </p:nvSpPr>
        <p:spPr>
          <a:xfrm>
            <a:off x="15843250" y="407987"/>
            <a:ext cx="3679825" cy="46196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3000" b="0" i="1" u="none" strike="noStrike" cap="none">
                <a:solidFill>
                  <a:srgbClr val="422C75"/>
                </a:solidFill>
                <a:latin typeface="Playfair Display"/>
                <a:ea typeface="Playfair Display"/>
                <a:cs typeface="Playfair Display"/>
                <a:sym typeface="Playfair Display"/>
              </a:defRPr>
            </a:lvl1pPr>
            <a:lvl2pPr marR="0" lvl="1"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9pPr>
          </a:lstStyle>
          <a:p>
            <a:pPr algn="r">
              <a:buClr>
                <a:srgbClr val="422C75"/>
              </a:buClr>
              <a:buSzPts val="3000"/>
              <a:buFont typeface="Playfair Display"/>
              <a:buNone/>
            </a:pPr>
            <a:r>
              <a:rPr lang="en-US"/>
              <a:t>Go, change the world</a:t>
            </a:r>
          </a:p>
        </p:txBody>
      </p:sp>
      <p:pic>
        <p:nvPicPr>
          <p:cNvPr id="13" name="Picture 12">
            <a:extLst>
              <a:ext uri="{FF2B5EF4-FFF2-40B4-BE49-F238E27FC236}">
                <a16:creationId xmlns:a16="http://schemas.microsoft.com/office/drawing/2014/main" id="{726ACC61-A872-4598-80AA-497F39C79933}"/>
              </a:ext>
            </a:extLst>
          </p:cNvPr>
          <p:cNvPicPr>
            <a:picLocks noChangeAspect="1"/>
          </p:cNvPicPr>
          <p:nvPr/>
        </p:nvPicPr>
        <p:blipFill>
          <a:blip r:embed="rId3"/>
          <a:stretch>
            <a:fillRect/>
          </a:stretch>
        </p:blipFill>
        <p:spPr>
          <a:xfrm>
            <a:off x="1004887" y="1693779"/>
            <a:ext cx="18212435" cy="3666642"/>
          </a:xfrm>
          <a:prstGeom prst="rect">
            <a:avLst/>
          </a:prstGeom>
        </p:spPr>
      </p:pic>
      <p:graphicFrame>
        <p:nvGraphicFramePr>
          <p:cNvPr id="15" name="Chart 14">
            <a:extLst>
              <a:ext uri="{FF2B5EF4-FFF2-40B4-BE49-F238E27FC236}">
                <a16:creationId xmlns:a16="http://schemas.microsoft.com/office/drawing/2014/main" id="{D5464AA0-D996-4C70-85FB-2D4AFE729061}"/>
              </a:ext>
            </a:extLst>
          </p:cNvPr>
          <p:cNvGraphicFramePr>
            <a:graphicFrameLocks/>
          </p:cNvGraphicFramePr>
          <p:nvPr>
            <p:extLst>
              <p:ext uri="{D42A27DB-BD31-4B8C-83A1-F6EECF244321}">
                <p14:modId xmlns:p14="http://schemas.microsoft.com/office/powerpoint/2010/main" val="2787265346"/>
              </p:ext>
            </p:extLst>
          </p:nvPr>
        </p:nvGraphicFramePr>
        <p:xfrm>
          <a:off x="6207536" y="5861987"/>
          <a:ext cx="8148544" cy="471407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1450709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0"/>
          <p:cNvSpPr txBox="1"/>
          <p:nvPr/>
        </p:nvSpPr>
        <p:spPr>
          <a:xfrm>
            <a:off x="-12192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lvl="0"/>
            <a:endParaRPr lang="en-US" sz="3600" dirty="0">
              <a:solidFill>
                <a:schemeClr val="dk1"/>
              </a:solidFill>
              <a:latin typeface="Calibri" panose="020F0502020204030204" pitchFamily="34" charset="0"/>
              <a:ea typeface="Calibri"/>
              <a:cs typeface="Calibri" panose="020F0502020204030204" pitchFamily="34" charset="0"/>
              <a:sym typeface="Calibri"/>
            </a:endParaRPr>
          </a:p>
          <a:p>
            <a:pPr lvl="0"/>
            <a:r>
              <a:rPr lang="en-US" sz="3600" u="sng" dirty="0">
                <a:solidFill>
                  <a:schemeClr val="dk1"/>
                </a:solidFill>
                <a:latin typeface="Calibri" panose="020F0502020204030204" pitchFamily="34" charset="0"/>
                <a:ea typeface="Calibri"/>
                <a:cs typeface="Calibri" panose="020F0502020204030204" pitchFamily="34" charset="0"/>
                <a:sym typeface="Calibri"/>
              </a:rPr>
              <a:t>Problem Statement: </a:t>
            </a:r>
            <a:r>
              <a:rPr lang="en-US" sz="3600" dirty="0">
                <a:solidFill>
                  <a:schemeClr val="dk1"/>
                </a:solidFill>
                <a:latin typeface="Calibri" panose="020F0502020204030204" pitchFamily="34" charset="0"/>
                <a:ea typeface="Calibri"/>
                <a:cs typeface="Calibri" panose="020F0502020204030204" pitchFamily="34" charset="0"/>
                <a:sym typeface="Calibri"/>
              </a:rPr>
              <a:t> Increase farm yield, secure and standardize farmer’s life</a:t>
            </a:r>
            <a:endParaRPr lang="en-US" sz="3600" u="sng" dirty="0">
              <a:solidFill>
                <a:schemeClr val="dk1"/>
              </a:solidFill>
              <a:latin typeface="Calibri" panose="020F0502020204030204" pitchFamily="34" charset="0"/>
              <a:ea typeface="Calibri"/>
              <a:cs typeface="Calibri" panose="020F0502020204030204" pitchFamily="34" charset="0"/>
              <a:sym typeface="Calibri"/>
            </a:endParaRPr>
          </a:p>
          <a:p>
            <a:pPr lvl="0"/>
            <a:endParaRPr lang="en-US" sz="3600" dirty="0">
              <a:solidFill>
                <a:schemeClr val="dk1"/>
              </a:solidFill>
              <a:latin typeface="Calibri" panose="020F0502020204030204" pitchFamily="34" charset="0"/>
              <a:ea typeface="Calibri"/>
              <a:cs typeface="Calibri" panose="020F0502020204030204" pitchFamily="34" charset="0"/>
              <a:sym typeface="Calibri"/>
            </a:endParaRPr>
          </a:p>
          <a:p>
            <a:pPr lvl="0"/>
            <a:endParaRPr lang="en-US" sz="3600" dirty="0">
              <a:solidFill>
                <a:schemeClr val="dk1"/>
              </a:solidFill>
              <a:latin typeface="Calibri" panose="020F0502020204030204" pitchFamily="34" charset="0"/>
              <a:ea typeface="Calibri"/>
              <a:cs typeface="Calibri" panose="020F0502020204030204" pitchFamily="34" charset="0"/>
              <a:sym typeface="Calibri"/>
            </a:endParaRPr>
          </a:p>
          <a:p>
            <a:pPr lvl="0"/>
            <a:endParaRPr lang="en-US" sz="3600" dirty="0">
              <a:solidFill>
                <a:schemeClr val="dk1"/>
              </a:solidFill>
              <a:latin typeface="Calibri" panose="020F0502020204030204" pitchFamily="34" charset="0"/>
              <a:ea typeface="Calibri"/>
              <a:cs typeface="Calibri" panose="020F0502020204030204" pitchFamily="34" charset="0"/>
              <a:sym typeface="Calibri"/>
            </a:endParaRPr>
          </a:p>
          <a:p>
            <a:pPr lvl="0"/>
            <a:r>
              <a:rPr lang="en-US" sz="3600" u="sng" dirty="0">
                <a:solidFill>
                  <a:schemeClr val="dk1"/>
                </a:solidFill>
                <a:latin typeface="Calibri" panose="020F0502020204030204" pitchFamily="34" charset="0"/>
                <a:ea typeface="Calibri"/>
                <a:cs typeface="Calibri" panose="020F0502020204030204" pitchFamily="34" charset="0"/>
                <a:sym typeface="Calibri"/>
              </a:rPr>
              <a:t>Subtheme</a:t>
            </a:r>
            <a:r>
              <a:rPr lang="en-US" sz="3600" dirty="0">
                <a:solidFill>
                  <a:schemeClr val="dk1"/>
                </a:solidFill>
                <a:latin typeface="Calibri" panose="020F0502020204030204" pitchFamily="34" charset="0"/>
                <a:ea typeface="Calibri"/>
                <a:cs typeface="Calibri" panose="020F0502020204030204" pitchFamily="34" charset="0"/>
                <a:sym typeface="Calibri"/>
              </a:rPr>
              <a:t>:</a:t>
            </a:r>
          </a:p>
          <a:p>
            <a:pPr lvl="0"/>
            <a:r>
              <a:rPr lang="en-US" sz="3600" dirty="0">
                <a:solidFill>
                  <a:schemeClr val="dk1"/>
                </a:solidFill>
                <a:latin typeface="Calibri" panose="020F0502020204030204" pitchFamily="34" charset="0"/>
                <a:ea typeface="Calibri"/>
                <a:cs typeface="Calibri" panose="020F0502020204030204" pitchFamily="34" charset="0"/>
                <a:sym typeface="Calibri"/>
              </a:rPr>
              <a:t>The world is drastically changing with the advent of AI and smart devices. </a:t>
            </a:r>
            <a:r>
              <a:rPr lang="en-US" sz="3600" dirty="0">
                <a:latin typeface="Calibri" panose="020F0502020204030204" pitchFamily="34" charset="0"/>
                <a:cs typeface="Calibri" panose="020F0502020204030204" pitchFamily="34" charset="0"/>
              </a:rPr>
              <a:t>Agriculture, the backbone for Indian economy has went through an era of deprived security leading to subtle farming. </a:t>
            </a:r>
            <a:r>
              <a:rPr lang="en-US" sz="3600" dirty="0">
                <a:solidFill>
                  <a:schemeClr val="dk1"/>
                </a:solidFill>
                <a:latin typeface="Calibri" panose="020F0502020204030204" pitchFamily="34" charset="0"/>
                <a:ea typeface="Calibri"/>
                <a:cs typeface="Calibri" panose="020F0502020204030204" pitchFamily="34" charset="0"/>
                <a:sym typeface="Calibri"/>
              </a:rPr>
              <a:t>With the increasing effects on nature as a result of industrialization, global warming and population explosion, it is our responsibility to integrate technology in addressing these scenarios. As engineering students and technology optimists, we came up with integrating machine learning with agricultural IOT with an intention of improving resource utilization , cost optimization and recommender system for maximum yield prediction. We feel the incidence of AI in almost all the domains is evident by the next 25 years, so we aspire to come up with an approach to address the same in an eco-friendly and robust way with an intention of improving precision agriculture. </a:t>
            </a:r>
            <a:endParaRPr sz="3600" dirty="0">
              <a:solidFill>
                <a:schemeClr val="dk1"/>
              </a:solidFill>
              <a:latin typeface="Calibri" panose="020F0502020204030204" pitchFamily="34" charset="0"/>
              <a:ea typeface="Calibri"/>
              <a:cs typeface="Calibri" panose="020F0502020204030204" pitchFamily="34" charset="0"/>
              <a:sym typeface="Calibri"/>
            </a:endParaRPr>
          </a:p>
        </p:txBody>
      </p:sp>
      <p:sp>
        <p:nvSpPr>
          <p:cNvPr id="176" name="Google Shape;176;p20"/>
          <p:cNvSpPr/>
          <p:nvPr/>
        </p:nvSpPr>
        <p:spPr>
          <a:xfrm>
            <a:off x="513287" y="1757687"/>
            <a:ext cx="18527395"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77" name="Google Shape;177;p20"/>
          <p:cNvSpPr txBox="1"/>
          <p:nvPr/>
        </p:nvSpPr>
        <p:spPr>
          <a:xfrm>
            <a:off x="1004887" y="301625"/>
            <a:ext cx="708025" cy="709612"/>
          </a:xfrm>
          <a:prstGeom prst="rect">
            <a:avLst/>
          </a:prstGeom>
          <a:blipFill rotWithShape="1">
            <a:blip r:embed="rId3"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78" name="Google Shape;178;p20"/>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79" name="Google Shape;179;p20"/>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80" name="Google Shape;180;p20"/>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81" name="Google Shape;181;p20"/>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dirty="0">
                <a:solidFill>
                  <a:srgbClr val="005893"/>
                </a:solidFill>
                <a:latin typeface="Playfair Display"/>
                <a:ea typeface="Playfair Display"/>
                <a:cs typeface="Playfair Display"/>
                <a:sym typeface="Playfair Display"/>
              </a:rPr>
              <a:t>Problem Statement and Subtheme</a:t>
            </a:r>
            <a:endParaRPr dirty="0"/>
          </a:p>
        </p:txBody>
      </p:sp>
      <p:sp>
        <p:nvSpPr>
          <p:cNvPr id="182" name="Google Shape;182;p20"/>
          <p:cNvSpPr txBox="1">
            <a:spLocks noGrp="1"/>
          </p:cNvSpPr>
          <p:nvPr>
            <p:ph type="title"/>
          </p:nvPr>
        </p:nvSpPr>
        <p:spPr>
          <a:xfrm>
            <a:off x="15843250" y="407987"/>
            <a:ext cx="3679825" cy="461962"/>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rgbClr val="422C75"/>
              </a:buClr>
              <a:buSzPts val="3000"/>
              <a:buFont typeface="Playfair Display"/>
              <a:buNone/>
            </a:pPr>
            <a:r>
              <a:rPr lang="en-US" sz="3000" b="0" i="1" u="none">
                <a:solidFill>
                  <a:srgbClr val="422C75"/>
                </a:solidFill>
                <a:latin typeface="Playfair Display"/>
                <a:ea typeface="Playfair Display"/>
                <a:cs typeface="Playfair Display"/>
                <a:sym typeface="Playfair Display"/>
              </a:rPr>
              <a:t>Go, change the world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1"/>
          <p:cNvSpPr txBox="1"/>
          <p:nvPr/>
        </p:nvSpPr>
        <p:spPr>
          <a:xfrm>
            <a:off x="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6600" b="1" u="sng" dirty="0">
                <a:solidFill>
                  <a:schemeClr val="dk1"/>
                </a:solidFill>
                <a:latin typeface="Times New Roman" panose="02020603050405020304" pitchFamily="18" charset="0"/>
                <a:ea typeface="Calibri"/>
                <a:cs typeface="Times New Roman" panose="02020603050405020304" pitchFamily="18" charset="0"/>
                <a:sym typeface="Calibri"/>
              </a:rPr>
              <a:t>Machine Learning in Agricultural IoT </a:t>
            </a:r>
            <a:endParaRPr sz="6600" b="1" i="0" u="sng"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188" name="Google Shape;188;p21"/>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89" name="Google Shape;189;p21"/>
          <p:cNvSpPr txBox="1"/>
          <p:nvPr/>
        </p:nvSpPr>
        <p:spPr>
          <a:xfrm>
            <a:off x="1004887" y="301625"/>
            <a:ext cx="708025" cy="709612"/>
          </a:xfrm>
          <a:prstGeom prst="rect">
            <a:avLst/>
          </a:prstGeom>
          <a:blipFill rotWithShape="1">
            <a:blip r:embed="rId3"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90" name="Google Shape;190;p21"/>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91" name="Google Shape;191;p21"/>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92" name="Google Shape;192;p21"/>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93" name="Google Shape;193;p21"/>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a:solidFill>
                  <a:srgbClr val="005893"/>
                </a:solidFill>
                <a:latin typeface="Playfair Display"/>
                <a:ea typeface="Playfair Display"/>
                <a:cs typeface="Playfair Display"/>
                <a:sym typeface="Playfair Display"/>
              </a:rPr>
              <a:t>Title</a:t>
            </a:r>
            <a:endParaRPr/>
          </a:p>
        </p:txBody>
      </p:sp>
      <p:sp>
        <p:nvSpPr>
          <p:cNvPr id="194" name="Google Shape;194;p21"/>
          <p:cNvSpPr txBox="1">
            <a:spLocks noGrp="1"/>
          </p:cNvSpPr>
          <p:nvPr>
            <p:ph type="title"/>
          </p:nvPr>
        </p:nvSpPr>
        <p:spPr>
          <a:xfrm>
            <a:off x="15843250" y="407987"/>
            <a:ext cx="3679825" cy="461962"/>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rgbClr val="422C75"/>
              </a:buClr>
              <a:buSzPts val="3000"/>
              <a:buFont typeface="Playfair Display"/>
              <a:buNone/>
            </a:pPr>
            <a:r>
              <a:rPr lang="en-US" sz="3000" b="0" i="1" u="none">
                <a:solidFill>
                  <a:srgbClr val="422C75"/>
                </a:solidFill>
                <a:latin typeface="Playfair Display"/>
                <a:ea typeface="Playfair Display"/>
                <a:cs typeface="Playfair Display"/>
                <a:sym typeface="Playfair Display"/>
              </a:rPr>
              <a:t>Go, change the world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2"/>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00" name="Google Shape;200;p22"/>
          <p:cNvSpPr txBox="1"/>
          <p:nvPr/>
        </p:nvSpPr>
        <p:spPr>
          <a:xfrm>
            <a:off x="1008062" y="284163"/>
            <a:ext cx="708000" cy="709500"/>
          </a:xfrm>
          <a:prstGeom prst="rect">
            <a:avLst/>
          </a:prstGeom>
          <a:blipFill rotWithShape="1">
            <a:blip r:embed="rId3"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01" name="Google Shape;201;p22"/>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02" name="Google Shape;202;p22"/>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03" name="Google Shape;203;p22"/>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204" name="Google Shape;204;p22"/>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a:solidFill>
                  <a:srgbClr val="005893"/>
                </a:solidFill>
                <a:latin typeface="Playfair Display"/>
                <a:ea typeface="Playfair Display"/>
                <a:cs typeface="Playfair Display"/>
                <a:sym typeface="Playfair Display"/>
              </a:rPr>
              <a:t>Prototyping Tools and Technologies</a:t>
            </a:r>
            <a:endParaRPr/>
          </a:p>
        </p:txBody>
      </p:sp>
      <p:sp>
        <p:nvSpPr>
          <p:cNvPr id="205" name="Google Shape;205;p22"/>
          <p:cNvSpPr txBox="1">
            <a:spLocks noGrp="1"/>
          </p:cNvSpPr>
          <p:nvPr>
            <p:ph type="title"/>
          </p:nvPr>
        </p:nvSpPr>
        <p:spPr>
          <a:xfrm>
            <a:off x="15843250" y="407987"/>
            <a:ext cx="3679825" cy="461962"/>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rgbClr val="422C75"/>
              </a:buClr>
              <a:buSzPts val="3000"/>
              <a:buFont typeface="Playfair Display"/>
              <a:buNone/>
            </a:pPr>
            <a:r>
              <a:rPr lang="en-US" sz="3000" b="0" i="1" u="none">
                <a:solidFill>
                  <a:srgbClr val="422C75"/>
                </a:solidFill>
                <a:latin typeface="Playfair Display"/>
                <a:ea typeface="Playfair Display"/>
                <a:cs typeface="Playfair Display"/>
                <a:sym typeface="Playfair Display"/>
              </a:rPr>
              <a:t>Go, change the world</a:t>
            </a:r>
            <a:endParaRPr/>
          </a:p>
        </p:txBody>
      </p:sp>
      <p:sp>
        <p:nvSpPr>
          <p:cNvPr id="206" name="Google Shape;206;p22"/>
          <p:cNvSpPr txBox="1"/>
          <p:nvPr/>
        </p:nvSpPr>
        <p:spPr>
          <a:xfrm>
            <a:off x="306925" y="1614475"/>
            <a:ext cx="19596600" cy="94692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3600">
              <a:latin typeface="Calibri"/>
              <a:ea typeface="Calibri"/>
              <a:cs typeface="Calibri"/>
              <a:sym typeface="Calibri"/>
            </a:endParaRPr>
          </a:p>
          <a:p>
            <a:pPr marL="457200" lvl="0" indent="0" algn="l" rtl="0">
              <a:spcBef>
                <a:spcPts val="0"/>
              </a:spcBef>
              <a:spcAft>
                <a:spcPts val="0"/>
              </a:spcAft>
              <a:buNone/>
            </a:pPr>
            <a:endParaRPr sz="3600">
              <a:latin typeface="Calibri"/>
              <a:ea typeface="Calibri"/>
              <a:cs typeface="Calibri"/>
              <a:sym typeface="Calibri"/>
            </a:endParaRPr>
          </a:p>
          <a:p>
            <a:pPr marL="457200" lvl="0" indent="0" algn="l" rtl="0">
              <a:spcBef>
                <a:spcPts val="0"/>
              </a:spcBef>
              <a:spcAft>
                <a:spcPts val="0"/>
              </a:spcAft>
              <a:buNone/>
            </a:pPr>
            <a:r>
              <a:rPr lang="en-US" sz="3600">
                <a:latin typeface="Calibri"/>
                <a:ea typeface="Calibri"/>
                <a:cs typeface="Calibri"/>
                <a:sym typeface="Calibri"/>
              </a:rPr>
              <a:t>To prototype our model, we will need the following:</a:t>
            </a:r>
            <a:endParaRPr sz="3600">
              <a:latin typeface="Calibri"/>
              <a:ea typeface="Calibri"/>
              <a:cs typeface="Calibri"/>
              <a:sym typeface="Calibri"/>
            </a:endParaRPr>
          </a:p>
          <a:p>
            <a:pPr marL="457200" lvl="0" indent="0" algn="l" rtl="0">
              <a:spcBef>
                <a:spcPts val="0"/>
              </a:spcBef>
              <a:spcAft>
                <a:spcPts val="0"/>
              </a:spcAft>
              <a:buNone/>
            </a:pPr>
            <a:endParaRPr sz="3600">
              <a:latin typeface="Calibri"/>
              <a:ea typeface="Calibri"/>
              <a:cs typeface="Calibri"/>
              <a:sym typeface="Calibri"/>
            </a:endParaRPr>
          </a:p>
          <a:p>
            <a:pPr marL="457200" lvl="0" indent="-457200" algn="l" rtl="0">
              <a:spcBef>
                <a:spcPts val="0"/>
              </a:spcBef>
              <a:spcAft>
                <a:spcPts val="0"/>
              </a:spcAft>
              <a:buSzPts val="3600"/>
              <a:buFont typeface="Calibri"/>
              <a:buChar char="●"/>
            </a:pPr>
            <a:r>
              <a:rPr lang="en-US" sz="3600">
                <a:latin typeface="Calibri"/>
                <a:ea typeface="Calibri"/>
                <a:cs typeface="Calibri"/>
                <a:sym typeface="Calibri"/>
              </a:rPr>
              <a:t>Sensors which would be useful in agricultural IOT like Temperature and humidity sensor, water level sensors, irrigation monitoring sensor etc which are needed for creating datasets.</a:t>
            </a:r>
            <a:endParaRPr sz="3600">
              <a:latin typeface="Calibri"/>
              <a:ea typeface="Calibri"/>
              <a:cs typeface="Calibri"/>
              <a:sym typeface="Calibri"/>
            </a:endParaRPr>
          </a:p>
          <a:p>
            <a:pPr marL="457200" lvl="0" indent="-457200" algn="l" rtl="0">
              <a:spcBef>
                <a:spcPts val="0"/>
              </a:spcBef>
              <a:spcAft>
                <a:spcPts val="0"/>
              </a:spcAft>
              <a:buSzPts val="3600"/>
              <a:buFont typeface="Calibri"/>
              <a:buChar char="●"/>
            </a:pPr>
            <a:r>
              <a:rPr lang="en-US" sz="3600">
                <a:latin typeface="Calibri"/>
                <a:ea typeface="Calibri"/>
                <a:cs typeface="Calibri"/>
                <a:sym typeface="Calibri"/>
              </a:rPr>
              <a:t>Microcontroller with ESP8266 module like NODE MCU for creating a Local host as it is cost effective compared to Rasperry PI.</a:t>
            </a:r>
            <a:endParaRPr sz="3600">
              <a:latin typeface="Calibri"/>
              <a:ea typeface="Calibri"/>
              <a:cs typeface="Calibri"/>
              <a:sym typeface="Calibri"/>
            </a:endParaRPr>
          </a:p>
          <a:p>
            <a:pPr marL="457200" lvl="0" indent="-457200" algn="l" rtl="0">
              <a:spcBef>
                <a:spcPts val="0"/>
              </a:spcBef>
              <a:spcAft>
                <a:spcPts val="0"/>
              </a:spcAft>
              <a:buSzPts val="3600"/>
              <a:buFont typeface="Calibri"/>
              <a:buChar char="●"/>
            </a:pPr>
            <a:r>
              <a:rPr lang="en-US" sz="3600">
                <a:latin typeface="Calibri"/>
                <a:ea typeface="Calibri"/>
                <a:cs typeface="Calibri"/>
                <a:sym typeface="Calibri"/>
              </a:rPr>
              <a:t>A cloud platform to analyse the real time data and make smart prediction for real time monitoring and resource utilization.</a:t>
            </a:r>
            <a:endParaRPr sz="3600">
              <a:latin typeface="Calibri"/>
              <a:ea typeface="Calibri"/>
              <a:cs typeface="Calibri"/>
              <a:sym typeface="Calibri"/>
            </a:endParaRPr>
          </a:p>
          <a:p>
            <a:pPr marL="457200" lvl="0" indent="-457200" algn="l" rtl="0">
              <a:spcBef>
                <a:spcPts val="0"/>
              </a:spcBef>
              <a:spcAft>
                <a:spcPts val="0"/>
              </a:spcAft>
              <a:buSzPts val="3600"/>
              <a:buFont typeface="Calibri"/>
              <a:buChar char="●"/>
            </a:pPr>
            <a:r>
              <a:rPr lang="en-US" sz="3600">
                <a:latin typeface="Calibri"/>
                <a:ea typeface="Calibri"/>
                <a:cs typeface="Calibri"/>
                <a:sym typeface="Calibri"/>
              </a:rPr>
              <a:t>A machine learning model constraint to n(yet to be decided) parameters to create our probabilistic model.</a:t>
            </a:r>
            <a:endParaRPr sz="3600">
              <a:latin typeface="Calibri"/>
              <a:ea typeface="Calibri"/>
              <a:cs typeface="Calibri"/>
              <a:sym typeface="Calibri"/>
            </a:endParaRPr>
          </a:p>
          <a:p>
            <a:pPr marL="457200" lvl="0" indent="-457200" algn="l" rtl="0">
              <a:spcBef>
                <a:spcPts val="0"/>
              </a:spcBef>
              <a:spcAft>
                <a:spcPts val="0"/>
              </a:spcAft>
              <a:buSzPts val="3600"/>
              <a:buFont typeface="Calibri"/>
              <a:buChar char="●"/>
            </a:pPr>
            <a:r>
              <a:rPr lang="en-US" sz="3600">
                <a:latin typeface="Calibri"/>
                <a:ea typeface="Calibri"/>
                <a:cs typeface="Calibri"/>
                <a:sym typeface="Calibri"/>
              </a:rPr>
              <a:t>A server coupled with a scalable database as we need to have zonal data partitioned and provide zone specific recommendation for the farmer. </a:t>
            </a:r>
            <a:endParaRPr sz="3600">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3"/>
          <p:cNvSpPr txBox="1"/>
          <p:nvPr/>
        </p:nvSpPr>
        <p:spPr>
          <a:xfrm>
            <a:off x="290463" y="1918775"/>
            <a:ext cx="19962900" cy="955560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t" anchorCtr="0">
            <a:noAutofit/>
          </a:bodyPr>
          <a:lstStyle/>
          <a:p>
            <a:pPr marL="457200" marR="0" lvl="0" indent="0" algn="l" rtl="0">
              <a:lnSpc>
                <a:spcPct val="100000"/>
              </a:lnSpc>
              <a:spcBef>
                <a:spcPts val="0"/>
              </a:spcBef>
              <a:spcAft>
                <a:spcPts val="0"/>
              </a:spcAft>
              <a:buNone/>
            </a:pPr>
            <a:r>
              <a:rPr lang="en-US" sz="3600" dirty="0">
                <a:solidFill>
                  <a:schemeClr val="dk1"/>
                </a:solidFill>
                <a:latin typeface="Calibri"/>
                <a:ea typeface="Calibri"/>
                <a:cs typeface="Calibri"/>
                <a:sym typeface="Calibri"/>
              </a:rPr>
              <a:t>The expected outcomes of our DTL project are as follows:</a:t>
            </a:r>
            <a:endParaRPr sz="3600" dirty="0">
              <a:solidFill>
                <a:schemeClr val="dk1"/>
              </a:solidFill>
              <a:latin typeface="Calibri"/>
              <a:ea typeface="Calibri"/>
              <a:cs typeface="Calibri"/>
              <a:sym typeface="Calibri"/>
            </a:endParaRPr>
          </a:p>
          <a:p>
            <a:pPr marL="457200" marR="0" lvl="0" indent="0" algn="l" rtl="0">
              <a:lnSpc>
                <a:spcPct val="100000"/>
              </a:lnSpc>
              <a:spcBef>
                <a:spcPts val="0"/>
              </a:spcBef>
              <a:spcAft>
                <a:spcPts val="0"/>
              </a:spcAft>
              <a:buNone/>
            </a:pPr>
            <a:endParaRPr sz="3600" dirty="0">
              <a:solidFill>
                <a:schemeClr val="dk1"/>
              </a:solidFill>
              <a:latin typeface="Calibri"/>
              <a:ea typeface="Calibri"/>
              <a:cs typeface="Calibri"/>
              <a:sym typeface="Calibri"/>
            </a:endParaRPr>
          </a:p>
          <a:p>
            <a:pPr marL="457200" marR="0" lvl="0" indent="-457200" algn="l" rtl="0">
              <a:lnSpc>
                <a:spcPct val="100000"/>
              </a:lnSpc>
              <a:spcBef>
                <a:spcPts val="0"/>
              </a:spcBef>
              <a:spcAft>
                <a:spcPts val="0"/>
              </a:spcAft>
              <a:buClr>
                <a:schemeClr val="dk1"/>
              </a:buClr>
              <a:buSzPts val="3600"/>
              <a:buFont typeface="Calibri"/>
              <a:buAutoNum type="arabicPeriod"/>
            </a:pPr>
            <a:r>
              <a:rPr lang="en-US" sz="3600" dirty="0">
                <a:solidFill>
                  <a:schemeClr val="dk1"/>
                </a:solidFill>
                <a:latin typeface="Calibri"/>
                <a:ea typeface="Calibri"/>
                <a:cs typeface="Calibri"/>
                <a:sym typeface="Calibri"/>
              </a:rPr>
              <a:t>Create a self sustained agricultural model which can address the various agricultural problems with respect to resource utilization, cost optimization and real time monitoring.</a:t>
            </a:r>
            <a:endParaRPr sz="3600" dirty="0">
              <a:solidFill>
                <a:schemeClr val="dk1"/>
              </a:solidFill>
              <a:latin typeface="Calibri"/>
              <a:ea typeface="Calibri"/>
              <a:cs typeface="Calibri"/>
              <a:sym typeface="Calibri"/>
            </a:endParaRPr>
          </a:p>
          <a:p>
            <a:pPr marL="457200" marR="0" lvl="0" indent="-457200" algn="l" rtl="0">
              <a:lnSpc>
                <a:spcPct val="100000"/>
              </a:lnSpc>
              <a:spcBef>
                <a:spcPts val="0"/>
              </a:spcBef>
              <a:spcAft>
                <a:spcPts val="0"/>
              </a:spcAft>
              <a:buClr>
                <a:schemeClr val="dk1"/>
              </a:buClr>
              <a:buSzPts val="3600"/>
              <a:buFont typeface="Calibri"/>
              <a:buAutoNum type="arabicPeriod"/>
            </a:pPr>
            <a:r>
              <a:rPr lang="en-US" sz="3600" dirty="0">
                <a:solidFill>
                  <a:schemeClr val="dk1"/>
                </a:solidFill>
                <a:latin typeface="Calibri"/>
                <a:ea typeface="Calibri"/>
                <a:cs typeface="Calibri"/>
                <a:sym typeface="Calibri"/>
              </a:rPr>
              <a:t>Create a probabilistic model based on five year data collection zonally and create a recommender system for the farmers to improve their yield in worst case scenarios.</a:t>
            </a:r>
            <a:endParaRPr sz="3600" dirty="0">
              <a:solidFill>
                <a:schemeClr val="dk1"/>
              </a:solidFill>
              <a:latin typeface="Calibri"/>
              <a:ea typeface="Calibri"/>
              <a:cs typeface="Calibri"/>
              <a:sym typeface="Calibri"/>
            </a:endParaRPr>
          </a:p>
          <a:p>
            <a:pPr marL="457200" marR="0" lvl="0" indent="-457200" algn="l" rtl="0">
              <a:lnSpc>
                <a:spcPct val="100000"/>
              </a:lnSpc>
              <a:spcBef>
                <a:spcPts val="0"/>
              </a:spcBef>
              <a:spcAft>
                <a:spcPts val="0"/>
              </a:spcAft>
              <a:buClr>
                <a:schemeClr val="dk1"/>
              </a:buClr>
              <a:buSzPts val="3600"/>
              <a:buFont typeface="Calibri"/>
              <a:buAutoNum type="arabicPeriod"/>
            </a:pPr>
            <a:r>
              <a:rPr lang="en-US" sz="3600" dirty="0">
                <a:solidFill>
                  <a:schemeClr val="dk1"/>
                </a:solidFill>
                <a:latin typeface="Calibri"/>
                <a:ea typeface="Calibri"/>
                <a:cs typeface="Calibri"/>
                <a:sym typeface="Calibri"/>
              </a:rPr>
              <a:t>Improve the concept of crop rotation and multi cropping through our prototype as we found this to be the problem faced by the farmers via surveying them.</a:t>
            </a:r>
            <a:endParaRPr sz="3600" dirty="0">
              <a:solidFill>
                <a:schemeClr val="dk1"/>
              </a:solidFill>
              <a:latin typeface="Calibri"/>
              <a:ea typeface="Calibri"/>
              <a:cs typeface="Calibri"/>
              <a:sym typeface="Calibri"/>
            </a:endParaRPr>
          </a:p>
          <a:p>
            <a:pPr marL="457200" marR="0" lvl="0" indent="-457200" algn="l" rtl="0">
              <a:lnSpc>
                <a:spcPct val="100000"/>
              </a:lnSpc>
              <a:spcBef>
                <a:spcPts val="0"/>
              </a:spcBef>
              <a:spcAft>
                <a:spcPts val="0"/>
              </a:spcAft>
              <a:buClr>
                <a:schemeClr val="dk1"/>
              </a:buClr>
              <a:buSzPts val="3600"/>
              <a:buFont typeface="Calibri"/>
              <a:buAutoNum type="arabicPeriod"/>
            </a:pPr>
            <a:r>
              <a:rPr lang="en-US" sz="3600" dirty="0">
                <a:solidFill>
                  <a:schemeClr val="dk1"/>
                </a:solidFill>
                <a:latin typeface="Calibri"/>
                <a:ea typeface="Calibri"/>
                <a:cs typeface="Calibri"/>
                <a:sym typeface="Calibri"/>
              </a:rPr>
              <a:t>Making agricultural IOT cost effective by reducing the cost on the hardware components(Using NODE MCU  instead of </a:t>
            </a:r>
            <a:r>
              <a:rPr lang="en-US" sz="3600" dirty="0" err="1">
                <a:solidFill>
                  <a:schemeClr val="dk1"/>
                </a:solidFill>
                <a:latin typeface="Calibri"/>
                <a:ea typeface="Calibri"/>
                <a:cs typeface="Calibri"/>
                <a:sym typeface="Calibri"/>
              </a:rPr>
              <a:t>Rasperry</a:t>
            </a:r>
            <a:r>
              <a:rPr lang="en-US" sz="3600" dirty="0">
                <a:solidFill>
                  <a:schemeClr val="dk1"/>
                </a:solidFill>
                <a:latin typeface="Calibri"/>
                <a:ea typeface="Calibri"/>
                <a:cs typeface="Calibri"/>
                <a:sym typeface="Calibri"/>
              </a:rPr>
              <a:t> PI which is 10 times cheaper)  and to have a centralized approach for monitoring gross field monitoring.</a:t>
            </a:r>
            <a:endParaRPr sz="3600" dirty="0">
              <a:solidFill>
                <a:schemeClr val="dk1"/>
              </a:solidFill>
              <a:latin typeface="Calibri"/>
              <a:ea typeface="Calibri"/>
              <a:cs typeface="Calibri"/>
              <a:sym typeface="Calibri"/>
            </a:endParaRPr>
          </a:p>
          <a:p>
            <a:pPr marL="457200" marR="0" lvl="0" indent="-457200" algn="l" rtl="0">
              <a:lnSpc>
                <a:spcPct val="100000"/>
              </a:lnSpc>
              <a:spcBef>
                <a:spcPts val="0"/>
              </a:spcBef>
              <a:spcAft>
                <a:spcPts val="0"/>
              </a:spcAft>
              <a:buClr>
                <a:schemeClr val="dk1"/>
              </a:buClr>
              <a:buSzPts val="3600"/>
              <a:buFont typeface="Calibri"/>
              <a:buAutoNum type="arabicPeriod"/>
            </a:pPr>
            <a:r>
              <a:rPr lang="en-US" sz="3600" dirty="0">
                <a:solidFill>
                  <a:schemeClr val="dk1"/>
                </a:solidFill>
                <a:latin typeface="Calibri"/>
                <a:ea typeface="Calibri"/>
                <a:cs typeface="Calibri"/>
                <a:sym typeface="Calibri"/>
              </a:rPr>
              <a:t>Making this platform as simple and reachable to the rural farmers who are not so used to technology.</a:t>
            </a:r>
            <a:endParaRPr sz="3600" dirty="0">
              <a:solidFill>
                <a:schemeClr val="dk1"/>
              </a:solidFill>
              <a:latin typeface="Calibri"/>
              <a:ea typeface="Calibri"/>
              <a:cs typeface="Calibri"/>
              <a:sym typeface="Calibri"/>
            </a:endParaRPr>
          </a:p>
        </p:txBody>
      </p:sp>
      <p:sp>
        <p:nvSpPr>
          <p:cNvPr id="212" name="Google Shape;212;p23"/>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13" name="Google Shape;213;p23"/>
          <p:cNvSpPr txBox="1"/>
          <p:nvPr/>
        </p:nvSpPr>
        <p:spPr>
          <a:xfrm>
            <a:off x="1004887" y="301625"/>
            <a:ext cx="708025" cy="709612"/>
          </a:xfrm>
          <a:prstGeom prst="rect">
            <a:avLst/>
          </a:prstGeom>
          <a:blipFill rotWithShape="1">
            <a:blip r:embed="rId3"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14" name="Google Shape;214;p23"/>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15" name="Google Shape;215;p23"/>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16" name="Google Shape;216;p23"/>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217" name="Google Shape;217;p23"/>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a:solidFill>
                  <a:srgbClr val="005893"/>
                </a:solidFill>
                <a:latin typeface="Playfair Display"/>
                <a:ea typeface="Playfair Display"/>
                <a:cs typeface="Playfair Display"/>
                <a:sym typeface="Playfair Display"/>
              </a:rPr>
              <a:t>Expected Outcome</a:t>
            </a:r>
            <a:endParaRPr/>
          </a:p>
        </p:txBody>
      </p:sp>
      <p:sp>
        <p:nvSpPr>
          <p:cNvPr id="218" name="Google Shape;218;p23"/>
          <p:cNvSpPr txBox="1">
            <a:spLocks noGrp="1"/>
          </p:cNvSpPr>
          <p:nvPr>
            <p:ph type="title"/>
          </p:nvPr>
        </p:nvSpPr>
        <p:spPr>
          <a:xfrm>
            <a:off x="15843250" y="407987"/>
            <a:ext cx="3679825" cy="461962"/>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rgbClr val="422C75"/>
              </a:buClr>
              <a:buSzPts val="3000"/>
              <a:buFont typeface="Playfair Display"/>
              <a:buNone/>
            </a:pPr>
            <a:r>
              <a:rPr lang="en-US" sz="3000" b="0" i="1" u="none">
                <a:solidFill>
                  <a:srgbClr val="422C75"/>
                </a:solidFill>
                <a:latin typeface="Playfair Display"/>
                <a:ea typeface="Playfair Display"/>
                <a:cs typeface="Playfair Display"/>
                <a:sym typeface="Playfair Display"/>
              </a:rPr>
              <a:t>Go, change the world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4"/>
          <p:cNvSpPr txBox="1"/>
          <p:nvPr/>
        </p:nvSpPr>
        <p:spPr>
          <a:xfrm>
            <a:off x="329850" y="1814200"/>
            <a:ext cx="18943200" cy="910500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t" anchorCtr="0">
            <a:noAutofit/>
          </a:bodyPr>
          <a:lstStyle/>
          <a:p>
            <a:pPr marL="742950" marR="0" lvl="0" indent="-742950" algn="l" rtl="0">
              <a:lnSpc>
                <a:spcPct val="100000"/>
              </a:lnSpc>
              <a:spcBef>
                <a:spcPts val="0"/>
              </a:spcBef>
              <a:spcAft>
                <a:spcPts val="0"/>
              </a:spcAft>
              <a:buClr>
                <a:schemeClr val="dk1"/>
              </a:buClr>
              <a:buSzPts val="3600"/>
              <a:buFont typeface="+mj-lt"/>
              <a:buAutoNum type="arabicPeriod"/>
            </a:pPr>
            <a:r>
              <a:rPr lang="en-US" sz="3600" dirty="0">
                <a:solidFill>
                  <a:schemeClr val="dk1"/>
                </a:solidFill>
                <a:latin typeface="Calibri"/>
                <a:ea typeface="Calibri"/>
                <a:cs typeface="Calibri"/>
                <a:sym typeface="Calibri"/>
              </a:rPr>
              <a:t>U.B Sangolkar, </a:t>
            </a:r>
            <a:r>
              <a:rPr lang="en-US" sz="3600" b="1" dirty="0">
                <a:solidFill>
                  <a:schemeClr val="dk1"/>
                </a:solidFill>
                <a:latin typeface="Calibri"/>
                <a:ea typeface="Calibri"/>
                <a:cs typeface="Calibri"/>
                <a:sym typeface="Calibri"/>
              </a:rPr>
              <a:t>Producer’s share in consumer rupee in marketing of fresh banana, </a:t>
            </a:r>
            <a:r>
              <a:rPr lang="en-US" sz="3600" dirty="0">
                <a:solidFill>
                  <a:schemeClr val="dk1"/>
                </a:solidFill>
                <a:latin typeface="Calibri"/>
                <a:ea typeface="Calibri"/>
                <a:cs typeface="Calibri"/>
                <a:sym typeface="Calibri"/>
              </a:rPr>
              <a:t>International Journal of Commerce and Business Management</a:t>
            </a:r>
          </a:p>
          <a:p>
            <a:pPr marL="742950" marR="0" lvl="0" indent="-742950" algn="l" rtl="0">
              <a:lnSpc>
                <a:spcPct val="100000"/>
              </a:lnSpc>
              <a:spcBef>
                <a:spcPts val="0"/>
              </a:spcBef>
              <a:spcAft>
                <a:spcPts val="0"/>
              </a:spcAft>
              <a:buClr>
                <a:schemeClr val="dk1"/>
              </a:buClr>
              <a:buSzPts val="3600"/>
              <a:buFont typeface="+mj-lt"/>
              <a:buAutoNum type="arabicPeriod"/>
            </a:pPr>
            <a:endParaRPr lang="en-US" sz="3600" dirty="0">
              <a:solidFill>
                <a:schemeClr val="dk1"/>
              </a:solidFill>
              <a:latin typeface="Calibri"/>
              <a:ea typeface="Calibri"/>
              <a:cs typeface="Calibri"/>
              <a:sym typeface="Calibri"/>
            </a:endParaRPr>
          </a:p>
          <a:p>
            <a:pPr marL="742950" marR="0" lvl="0" indent="-742950" algn="l" rtl="0">
              <a:lnSpc>
                <a:spcPct val="100000"/>
              </a:lnSpc>
              <a:spcBef>
                <a:spcPts val="0"/>
              </a:spcBef>
              <a:spcAft>
                <a:spcPts val="0"/>
              </a:spcAft>
              <a:buClr>
                <a:schemeClr val="dk1"/>
              </a:buClr>
              <a:buSzPts val="3600"/>
              <a:buFont typeface="+mj-lt"/>
              <a:buAutoNum type="arabicPeriod"/>
            </a:pPr>
            <a:r>
              <a:rPr lang="en-US" sz="3600" dirty="0">
                <a:solidFill>
                  <a:schemeClr val="dk1"/>
                </a:solidFill>
                <a:latin typeface="Calibri"/>
                <a:ea typeface="Calibri"/>
                <a:cs typeface="Calibri"/>
                <a:sym typeface="Calibri"/>
              </a:rPr>
              <a:t>Sujeet More, Jimmy Singla , </a:t>
            </a:r>
            <a:r>
              <a:rPr lang="en-US" sz="3600" b="1" dirty="0">
                <a:solidFill>
                  <a:schemeClr val="dk1"/>
                </a:solidFill>
                <a:latin typeface="Calibri"/>
                <a:ea typeface="Calibri"/>
                <a:cs typeface="Calibri"/>
                <a:sym typeface="Calibri"/>
              </a:rPr>
              <a:t>Machine Learning Techniques with IoT in Agriculture</a:t>
            </a:r>
            <a:r>
              <a:rPr lang="en-US" sz="3600" dirty="0">
                <a:solidFill>
                  <a:schemeClr val="dk1"/>
                </a:solidFill>
                <a:latin typeface="Calibri"/>
                <a:ea typeface="Calibri"/>
                <a:cs typeface="Calibri"/>
                <a:sym typeface="Calibri"/>
              </a:rPr>
              <a:t>, International Journal of Advanced Trends in Computer Science and Engineering.</a:t>
            </a:r>
            <a:endParaRPr sz="3600" dirty="0">
              <a:solidFill>
                <a:schemeClr val="dk1"/>
              </a:solidFill>
              <a:latin typeface="Calibri"/>
              <a:ea typeface="Calibri"/>
              <a:cs typeface="Calibri"/>
              <a:sym typeface="Calibri"/>
            </a:endParaRPr>
          </a:p>
          <a:p>
            <a:pPr marL="1200150" marR="0" lvl="0" indent="-742950" algn="l" rtl="0">
              <a:lnSpc>
                <a:spcPct val="100000"/>
              </a:lnSpc>
              <a:spcBef>
                <a:spcPts val="0"/>
              </a:spcBef>
              <a:spcAft>
                <a:spcPts val="0"/>
              </a:spcAft>
              <a:buFont typeface="+mj-lt"/>
              <a:buAutoNum type="arabicPeriod"/>
            </a:pPr>
            <a:endParaRPr sz="3600" dirty="0">
              <a:solidFill>
                <a:schemeClr val="dk1"/>
              </a:solidFill>
              <a:latin typeface="Calibri"/>
              <a:ea typeface="Calibri"/>
              <a:cs typeface="Calibri"/>
              <a:sym typeface="Calibri"/>
            </a:endParaRPr>
          </a:p>
          <a:p>
            <a:pPr marL="742950" marR="0" lvl="0" indent="-742950" algn="l" rtl="0">
              <a:lnSpc>
                <a:spcPct val="100000"/>
              </a:lnSpc>
              <a:spcBef>
                <a:spcPts val="0"/>
              </a:spcBef>
              <a:spcAft>
                <a:spcPts val="0"/>
              </a:spcAft>
              <a:buClr>
                <a:schemeClr val="dk1"/>
              </a:buClr>
              <a:buSzPts val="3600"/>
              <a:buFont typeface="+mj-lt"/>
              <a:buAutoNum type="arabicPeriod"/>
            </a:pPr>
            <a:r>
              <a:rPr lang="en-US" sz="3600" dirty="0">
                <a:solidFill>
                  <a:schemeClr val="dk1"/>
                </a:solidFill>
                <a:latin typeface="Calibri"/>
                <a:ea typeface="Calibri"/>
                <a:cs typeface="Calibri"/>
                <a:sym typeface="Calibri"/>
              </a:rPr>
              <a:t>Mohan Sridharan , Prasanna Gowda, </a:t>
            </a:r>
            <a:r>
              <a:rPr lang="en-US" sz="3600" b="1" dirty="0">
                <a:solidFill>
                  <a:schemeClr val="dk1"/>
                </a:solidFill>
                <a:latin typeface="Calibri"/>
                <a:ea typeface="Calibri"/>
                <a:cs typeface="Calibri"/>
                <a:sym typeface="Calibri"/>
              </a:rPr>
              <a:t>Application of statistical machine learning algorithms in precision agriculture</a:t>
            </a:r>
            <a:r>
              <a:rPr lang="en-US" sz="3600" dirty="0">
                <a:solidFill>
                  <a:schemeClr val="dk1"/>
                </a:solidFill>
                <a:latin typeface="Calibri"/>
                <a:ea typeface="Calibri"/>
                <a:cs typeface="Calibri"/>
                <a:sym typeface="Calibri"/>
              </a:rPr>
              <a:t>, 7th Asian-Australasian Conference on Precision Agriculture.</a:t>
            </a:r>
          </a:p>
          <a:p>
            <a:pPr marL="742950" marR="0" lvl="0" indent="-742950" algn="l" rtl="0">
              <a:lnSpc>
                <a:spcPct val="100000"/>
              </a:lnSpc>
              <a:spcBef>
                <a:spcPts val="0"/>
              </a:spcBef>
              <a:spcAft>
                <a:spcPts val="0"/>
              </a:spcAft>
              <a:buClr>
                <a:schemeClr val="dk1"/>
              </a:buClr>
              <a:buSzPts val="3600"/>
              <a:buFont typeface="+mj-lt"/>
              <a:buAutoNum type="arabicPeriod"/>
            </a:pPr>
            <a:endParaRPr sz="3600" dirty="0">
              <a:solidFill>
                <a:schemeClr val="dk1"/>
              </a:solidFill>
              <a:latin typeface="Calibri"/>
              <a:ea typeface="Calibri"/>
              <a:cs typeface="Calibri"/>
              <a:sym typeface="Calibri"/>
            </a:endParaRPr>
          </a:p>
          <a:p>
            <a:pPr marL="742950" marR="0" lvl="0" indent="-742950" algn="l" rtl="0">
              <a:lnSpc>
                <a:spcPct val="100000"/>
              </a:lnSpc>
              <a:spcBef>
                <a:spcPts val="0"/>
              </a:spcBef>
              <a:spcAft>
                <a:spcPts val="0"/>
              </a:spcAft>
              <a:buClr>
                <a:schemeClr val="dk1"/>
              </a:buClr>
              <a:buSzPts val="3600"/>
              <a:buFont typeface="+mj-lt"/>
              <a:buAutoNum type="arabicPeriod"/>
            </a:pPr>
            <a:r>
              <a:rPr lang="en-US" sz="3600" dirty="0">
                <a:solidFill>
                  <a:schemeClr val="tx1"/>
                </a:solidFill>
                <a:highlight>
                  <a:srgbClr val="FFFFFF"/>
                </a:highlight>
                <a:uFill>
                  <a:noFill/>
                </a:uFill>
                <a:latin typeface="Calibri"/>
                <a:ea typeface="Calibri"/>
                <a:cs typeface="Calibri"/>
                <a:sym typeface="Calibri"/>
                <a:hlinkClick r:id="rId3">
                  <a:extLst>
                    <a:ext uri="{A12FA001-AC4F-418D-AE19-62706E023703}">
                      <ahyp:hlinkClr xmlns:ahyp="http://schemas.microsoft.com/office/drawing/2018/hyperlinkcolor" val="tx"/>
                    </a:ext>
                  </a:extLst>
                </a:hlinkClick>
              </a:rPr>
              <a:t>Jérôme Treboux</a:t>
            </a:r>
            <a:r>
              <a:rPr lang="en-US" sz="3600" dirty="0">
                <a:solidFill>
                  <a:schemeClr val="tx1"/>
                </a:solidFill>
                <a:highlight>
                  <a:srgbClr val="FFFFFF"/>
                </a:highlight>
                <a:uFill>
                  <a:noFill/>
                </a:uFill>
                <a:hlinkClick r:id="rId3">
                  <a:extLst>
                    <a:ext uri="{A12FA001-AC4F-418D-AE19-62706E023703}">
                      <ahyp:hlinkClr xmlns:ahyp="http://schemas.microsoft.com/office/drawing/2018/hyperlinkcolor" val="tx"/>
                    </a:ext>
                  </a:extLst>
                </a:hlinkClick>
              </a:rPr>
              <a:t> </a:t>
            </a:r>
            <a:r>
              <a:rPr lang="en-US" sz="3600" dirty="0">
                <a:solidFill>
                  <a:schemeClr val="tx1"/>
                </a:solidFill>
                <a:highlight>
                  <a:srgbClr val="FFFFFF"/>
                </a:highlight>
              </a:rPr>
              <a:t>, </a:t>
            </a:r>
            <a:r>
              <a:rPr lang="en-US" sz="3600" dirty="0">
                <a:solidFill>
                  <a:schemeClr val="tx1"/>
                </a:solidFill>
                <a:highlight>
                  <a:srgbClr val="FFFFFF"/>
                </a:highlight>
                <a:uFill>
                  <a:noFill/>
                </a:uFill>
                <a:latin typeface="Calibri"/>
                <a:ea typeface="Calibri"/>
                <a:cs typeface="Calibri"/>
                <a:sym typeface="Calibri"/>
                <a:hlinkClick r:id="rId4">
                  <a:extLst>
                    <a:ext uri="{A12FA001-AC4F-418D-AE19-62706E023703}">
                      <ahyp:hlinkClr xmlns:ahyp="http://schemas.microsoft.com/office/drawing/2018/hyperlinkcolor" val="tx"/>
                    </a:ext>
                  </a:extLst>
                </a:hlinkClick>
              </a:rPr>
              <a:t>Dominique Genoud</a:t>
            </a:r>
            <a:r>
              <a:rPr lang="en-US" sz="3600" dirty="0">
                <a:latin typeface="Calibri"/>
                <a:ea typeface="Calibri"/>
                <a:cs typeface="Calibri"/>
                <a:sym typeface="Calibri"/>
              </a:rPr>
              <a:t>, </a:t>
            </a:r>
            <a:r>
              <a:rPr lang="en-US" sz="3700" dirty="0">
                <a:solidFill>
                  <a:srgbClr val="333333"/>
                </a:solidFill>
                <a:highlight>
                  <a:srgbClr val="FFFFFF"/>
                </a:highlight>
              </a:rPr>
              <a:t>High Precision Agriculture: </a:t>
            </a:r>
            <a:r>
              <a:rPr lang="en-US" sz="3600" b="1" dirty="0">
                <a:solidFill>
                  <a:srgbClr val="333333"/>
                </a:solidFill>
                <a:highlight>
                  <a:srgbClr val="FFFFFF"/>
                </a:highlight>
                <a:latin typeface="Calibri"/>
                <a:ea typeface="Calibri"/>
                <a:cs typeface="Calibri"/>
                <a:sym typeface="Calibri"/>
              </a:rPr>
              <a:t>An Application Of Improved Machine-Learning Algorithms</a:t>
            </a:r>
            <a:r>
              <a:rPr lang="en-US" sz="3600" dirty="0">
                <a:solidFill>
                  <a:srgbClr val="333333"/>
                </a:solidFill>
                <a:highlight>
                  <a:srgbClr val="FFFFFF"/>
                </a:highlight>
                <a:latin typeface="Calibri"/>
                <a:ea typeface="Calibri"/>
                <a:cs typeface="Calibri"/>
                <a:sym typeface="Calibri"/>
              </a:rPr>
              <a:t>, </a:t>
            </a:r>
            <a:r>
              <a:rPr lang="en-US" sz="3600" dirty="0">
                <a:solidFill>
                  <a:schemeClr val="tx1"/>
                </a:solidFill>
                <a:highlight>
                  <a:srgbClr val="FFFFFF"/>
                </a:highlight>
                <a:uFill>
                  <a:noFill/>
                </a:uFill>
                <a:latin typeface="Calibri"/>
                <a:ea typeface="Calibri"/>
                <a:cs typeface="Calibri"/>
                <a:sym typeface="Calibri"/>
                <a:hlinkClick r:id="rId5">
                  <a:extLst>
                    <a:ext uri="{A12FA001-AC4F-418D-AE19-62706E023703}">
                      <ahyp:hlinkClr xmlns:ahyp="http://schemas.microsoft.com/office/drawing/2018/hyperlinkcolor" val="tx"/>
                    </a:ext>
                  </a:extLst>
                </a:hlinkClick>
              </a:rPr>
              <a:t>2019 6th Swiss Conference on Data Science (SDS)</a:t>
            </a:r>
            <a:endParaRPr lang="en-US" sz="3600" dirty="0">
              <a:solidFill>
                <a:schemeClr val="tx1"/>
              </a:solidFill>
              <a:highlight>
                <a:srgbClr val="FFFFFF"/>
              </a:highlight>
              <a:uFill>
                <a:noFill/>
              </a:uFill>
              <a:latin typeface="Calibri"/>
              <a:ea typeface="Calibri"/>
              <a:cs typeface="Calibri"/>
              <a:sym typeface="Calibri"/>
            </a:endParaRPr>
          </a:p>
          <a:p>
            <a:pPr marL="742950" marR="0" lvl="0" indent="-742950" algn="l" rtl="0">
              <a:lnSpc>
                <a:spcPct val="100000"/>
              </a:lnSpc>
              <a:spcBef>
                <a:spcPts val="0"/>
              </a:spcBef>
              <a:spcAft>
                <a:spcPts val="0"/>
              </a:spcAft>
              <a:buClr>
                <a:schemeClr val="dk1"/>
              </a:buClr>
              <a:buSzPts val="3600"/>
              <a:buFont typeface="+mj-lt"/>
              <a:buAutoNum type="arabicPeriod"/>
            </a:pPr>
            <a:endParaRPr lang="en-US" sz="3600" dirty="0">
              <a:solidFill>
                <a:schemeClr val="tx1"/>
              </a:solidFill>
              <a:highlight>
                <a:srgbClr val="FFFFFF"/>
              </a:highlight>
              <a:uFill>
                <a:noFill/>
              </a:uFill>
              <a:latin typeface="Calibri"/>
              <a:ea typeface="Calibri"/>
              <a:cs typeface="Calibri"/>
              <a:sym typeface="Calibri"/>
            </a:endParaRPr>
          </a:p>
          <a:p>
            <a:pPr marR="0" lvl="0" algn="l" rtl="0">
              <a:lnSpc>
                <a:spcPct val="100000"/>
              </a:lnSpc>
              <a:spcBef>
                <a:spcPts val="0"/>
              </a:spcBef>
              <a:spcAft>
                <a:spcPts val="0"/>
              </a:spcAft>
              <a:buClr>
                <a:schemeClr val="dk1"/>
              </a:buClr>
              <a:buSzPts val="3600"/>
            </a:pPr>
            <a:endParaRPr sz="3600" dirty="0">
              <a:highlight>
                <a:srgbClr val="FFFFFF"/>
              </a:highlight>
              <a:latin typeface="Calibri"/>
              <a:ea typeface="Calibri"/>
              <a:cs typeface="Calibri"/>
              <a:sym typeface="Calibri"/>
            </a:endParaRPr>
          </a:p>
          <a:p>
            <a:pPr marL="457200" marR="0" lvl="0" indent="0" algn="l" rtl="0">
              <a:lnSpc>
                <a:spcPct val="100000"/>
              </a:lnSpc>
              <a:spcBef>
                <a:spcPts val="0"/>
              </a:spcBef>
              <a:spcAft>
                <a:spcPts val="0"/>
              </a:spcAft>
              <a:buNone/>
            </a:pPr>
            <a:endParaRPr sz="3600" dirty="0">
              <a:latin typeface="Calibri"/>
              <a:ea typeface="Calibri"/>
              <a:cs typeface="Calibri"/>
              <a:sym typeface="Calibri"/>
            </a:endParaRPr>
          </a:p>
        </p:txBody>
      </p:sp>
      <p:sp>
        <p:nvSpPr>
          <p:cNvPr id="224" name="Google Shape;224;p24"/>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25" name="Google Shape;225;p24"/>
          <p:cNvSpPr txBox="1"/>
          <p:nvPr/>
        </p:nvSpPr>
        <p:spPr>
          <a:xfrm>
            <a:off x="1004887" y="301625"/>
            <a:ext cx="708025" cy="709612"/>
          </a:xfrm>
          <a:prstGeom prst="rect">
            <a:avLst/>
          </a:prstGeom>
          <a:blipFill rotWithShape="1">
            <a:blip r:embed="rId6"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26" name="Google Shape;226;p24"/>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27" name="Google Shape;227;p24"/>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28" name="Google Shape;228;p24"/>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229" name="Google Shape;229;p24"/>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a:solidFill>
                  <a:srgbClr val="005893"/>
                </a:solidFill>
                <a:latin typeface="Playfair Display"/>
                <a:ea typeface="Playfair Display"/>
                <a:cs typeface="Playfair Display"/>
                <a:sym typeface="Playfair Display"/>
              </a:rPr>
              <a:t>References</a:t>
            </a:r>
            <a:endParaRPr/>
          </a:p>
        </p:txBody>
      </p:sp>
      <p:sp>
        <p:nvSpPr>
          <p:cNvPr id="230" name="Google Shape;230;p24"/>
          <p:cNvSpPr txBox="1">
            <a:spLocks noGrp="1"/>
          </p:cNvSpPr>
          <p:nvPr>
            <p:ph type="title"/>
          </p:nvPr>
        </p:nvSpPr>
        <p:spPr>
          <a:xfrm>
            <a:off x="15843250" y="407987"/>
            <a:ext cx="3679825" cy="461962"/>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rgbClr val="422C75"/>
              </a:buClr>
              <a:buSzPts val="3000"/>
              <a:buFont typeface="Playfair Display"/>
              <a:buNone/>
            </a:pPr>
            <a:r>
              <a:rPr lang="en-US" sz="3000" b="0" i="1" u="none">
                <a:solidFill>
                  <a:srgbClr val="422C75"/>
                </a:solidFill>
                <a:latin typeface="Playfair Display"/>
                <a:ea typeface="Playfair Display"/>
                <a:cs typeface="Playfair Display"/>
                <a:sym typeface="Playfair Display"/>
              </a:rPr>
              <a:t>Go, change the world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95"/>
        <p:cNvGrpSpPr/>
        <p:nvPr/>
      </p:nvGrpSpPr>
      <p:grpSpPr>
        <a:xfrm>
          <a:off x="0" y="0"/>
          <a:ext cx="0" cy="0"/>
          <a:chOff x="0" y="0"/>
          <a:chExt cx="0" cy="0"/>
        </a:xfrm>
      </p:grpSpPr>
      <p:sp>
        <p:nvSpPr>
          <p:cNvPr id="96" name="Google Shape;96;p14"/>
          <p:cNvSpPr txBox="1"/>
          <p:nvPr/>
        </p:nvSpPr>
        <p:spPr>
          <a:xfrm>
            <a:off x="-581025" y="0"/>
            <a:ext cx="20419500" cy="1130940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97" name="Google Shape;97;p14"/>
          <p:cNvSpPr txBox="1"/>
          <p:nvPr/>
        </p:nvSpPr>
        <p:spPr>
          <a:xfrm>
            <a:off x="298450" y="1844675"/>
            <a:ext cx="19805650" cy="8023225"/>
          </a:xfrm>
          <a:prstGeom prst="rect">
            <a:avLst/>
          </a:prstGeom>
          <a:noFill/>
          <a:ln>
            <a:noFill/>
          </a:ln>
        </p:spPr>
        <p:txBody>
          <a:bodyPr spcFirstLastPara="1" wrap="square" lIns="0" tIns="12050" rIns="0" bIns="0" anchor="t" anchorCtr="0">
            <a:noAutofit/>
          </a:bodyPr>
          <a:lstStyle/>
          <a:p>
            <a:pPr marL="12700" marR="0" lvl="0" indent="0" algn="l" rtl="0">
              <a:lnSpc>
                <a:spcPct val="101000"/>
              </a:lnSpc>
              <a:spcBef>
                <a:spcPts val="0"/>
              </a:spcBef>
              <a:spcAft>
                <a:spcPts val="0"/>
              </a:spcAft>
              <a:buClr>
                <a:srgbClr val="FF0000"/>
              </a:buClr>
              <a:buSzPts val="7200"/>
              <a:buFont typeface="Helvetica Neue"/>
              <a:buNone/>
            </a:pPr>
            <a:r>
              <a:rPr lang="en-US" sz="7200" b="0" i="0" u="none" dirty="0">
                <a:solidFill>
                  <a:srgbClr val="FF0000"/>
                </a:solidFill>
                <a:latin typeface="Helvetica Neue"/>
                <a:ea typeface="Helvetica Neue"/>
                <a:cs typeface="Helvetica Neue"/>
                <a:sym typeface="Helvetica Neue"/>
              </a:rPr>
              <a:t>Team Members</a:t>
            </a:r>
            <a:endParaRPr dirty="0"/>
          </a:p>
          <a:p>
            <a:pPr marL="12700" marR="0" lvl="0" indent="0" algn="l" rtl="0">
              <a:lnSpc>
                <a:spcPct val="101000"/>
              </a:lnSpc>
              <a:spcBef>
                <a:spcPts val="100"/>
              </a:spcBef>
              <a:spcAft>
                <a:spcPts val="0"/>
              </a:spcAft>
              <a:buClr>
                <a:schemeClr val="dk1"/>
              </a:buClr>
              <a:buSzPts val="2800"/>
              <a:buFont typeface="Calibri"/>
              <a:buNone/>
            </a:pPr>
            <a:endParaRPr sz="2800" b="0" i="0" u="none" dirty="0">
              <a:solidFill>
                <a:srgbClr val="FF0000"/>
              </a:solidFill>
              <a:latin typeface="Helvetica Neue"/>
              <a:ea typeface="Helvetica Neue"/>
              <a:cs typeface="Helvetica Neue"/>
              <a:sym typeface="Helvetica Neue"/>
            </a:endParaRPr>
          </a:p>
          <a:p>
            <a:pPr marL="12700" marR="0" lvl="0" indent="-304800" algn="l" rtl="0">
              <a:lnSpc>
                <a:spcPct val="101000"/>
              </a:lnSpc>
              <a:spcBef>
                <a:spcPts val="100"/>
              </a:spcBef>
              <a:spcAft>
                <a:spcPts val="0"/>
              </a:spcAft>
              <a:buClr>
                <a:srgbClr val="6D6E71"/>
              </a:buClr>
              <a:buSzPts val="4800"/>
              <a:buFont typeface="Helvetica Neue"/>
              <a:buAutoNum type="arabicPeriod"/>
            </a:pPr>
            <a:r>
              <a:rPr lang="en-US" sz="4800" dirty="0">
                <a:solidFill>
                  <a:srgbClr val="6D6E71"/>
                </a:solidFill>
                <a:latin typeface="Helvetica Neue"/>
                <a:ea typeface="Helvetica Neue"/>
                <a:cs typeface="Helvetica Neue"/>
                <a:sym typeface="Helvetica Neue"/>
              </a:rPr>
              <a:t>Nachiket G Kallapur</a:t>
            </a:r>
            <a:endParaRPr dirty="0"/>
          </a:p>
          <a:p>
            <a:pPr marL="12700" marR="0" lvl="0" indent="-304800" algn="l" rtl="0">
              <a:lnSpc>
                <a:spcPct val="101000"/>
              </a:lnSpc>
              <a:spcBef>
                <a:spcPts val="100"/>
              </a:spcBef>
              <a:spcAft>
                <a:spcPts val="0"/>
              </a:spcAft>
              <a:buClr>
                <a:srgbClr val="6D6E71"/>
              </a:buClr>
              <a:buSzPts val="4800"/>
              <a:buFont typeface="Helvetica Neue"/>
              <a:buAutoNum type="arabicPeriod"/>
            </a:pPr>
            <a:r>
              <a:rPr lang="en-US" sz="4800" dirty="0">
                <a:solidFill>
                  <a:srgbClr val="6D6E71"/>
                </a:solidFill>
                <a:latin typeface="Helvetica Neue"/>
                <a:ea typeface="Helvetica Neue"/>
                <a:cs typeface="Helvetica Neue"/>
                <a:sym typeface="Helvetica Neue"/>
              </a:rPr>
              <a:t>Vishal M</a:t>
            </a:r>
            <a:endParaRPr dirty="0"/>
          </a:p>
          <a:p>
            <a:pPr marL="12700" marR="0" lvl="0" indent="-304800" algn="l" rtl="0">
              <a:lnSpc>
                <a:spcPct val="101000"/>
              </a:lnSpc>
              <a:spcBef>
                <a:spcPts val="100"/>
              </a:spcBef>
              <a:spcAft>
                <a:spcPts val="0"/>
              </a:spcAft>
              <a:buClr>
                <a:srgbClr val="6D6E71"/>
              </a:buClr>
              <a:buSzPts val="4800"/>
              <a:buFont typeface="Helvetica Neue"/>
              <a:buAutoNum type="arabicPeriod"/>
            </a:pPr>
            <a:r>
              <a:rPr lang="en-US" sz="4800" dirty="0">
                <a:solidFill>
                  <a:srgbClr val="6D6E71"/>
                </a:solidFill>
                <a:latin typeface="Helvetica Neue"/>
                <a:ea typeface="Helvetica Neue"/>
                <a:cs typeface="Helvetica Neue"/>
                <a:sym typeface="Helvetica Neue"/>
              </a:rPr>
              <a:t>Dave Shivangi Devendra</a:t>
            </a:r>
            <a:endParaRPr dirty="0"/>
          </a:p>
          <a:p>
            <a:pPr marL="12700" marR="0" lvl="0" indent="-304800" algn="l" rtl="0">
              <a:lnSpc>
                <a:spcPct val="101000"/>
              </a:lnSpc>
              <a:spcBef>
                <a:spcPts val="100"/>
              </a:spcBef>
              <a:spcAft>
                <a:spcPts val="0"/>
              </a:spcAft>
              <a:buClr>
                <a:srgbClr val="6D6E71"/>
              </a:buClr>
              <a:buSzPts val="4800"/>
              <a:buFont typeface="Helvetica Neue"/>
              <a:buAutoNum type="arabicPeriod"/>
            </a:pPr>
            <a:r>
              <a:rPr lang="en-US" sz="4800" dirty="0">
                <a:solidFill>
                  <a:srgbClr val="6D6E71"/>
                </a:solidFill>
                <a:latin typeface="Helvetica Neue"/>
                <a:ea typeface="Helvetica Neue"/>
                <a:cs typeface="Helvetica Neue"/>
                <a:sym typeface="Helvetica Neue"/>
              </a:rPr>
              <a:t>Pavankumar V Badiger</a:t>
            </a:r>
            <a:endParaRPr dirty="0"/>
          </a:p>
          <a:p>
            <a:pPr marL="12700" marR="0" lvl="0" indent="0" algn="l" rtl="0">
              <a:lnSpc>
                <a:spcPct val="101000"/>
              </a:lnSpc>
              <a:spcBef>
                <a:spcPts val="100"/>
              </a:spcBef>
              <a:spcAft>
                <a:spcPts val="0"/>
              </a:spcAft>
              <a:buClr>
                <a:schemeClr val="dk1"/>
              </a:buClr>
              <a:buSzPts val="7200"/>
              <a:buFont typeface="Calibri"/>
              <a:buNone/>
            </a:pPr>
            <a:endParaRPr sz="7200" b="0" i="0" u="none" dirty="0">
              <a:solidFill>
                <a:srgbClr val="6D6E71"/>
              </a:solidFill>
              <a:latin typeface="Helvetica Neue"/>
              <a:ea typeface="Helvetica Neue"/>
              <a:cs typeface="Helvetica Neue"/>
              <a:sym typeface="Helvetica Neue"/>
            </a:endParaRPr>
          </a:p>
          <a:p>
            <a:pPr marL="12700" marR="0" lvl="0" indent="0" algn="l" rtl="0">
              <a:lnSpc>
                <a:spcPct val="101000"/>
              </a:lnSpc>
              <a:spcBef>
                <a:spcPts val="100"/>
              </a:spcBef>
              <a:spcAft>
                <a:spcPts val="0"/>
              </a:spcAft>
              <a:buClr>
                <a:srgbClr val="FF0000"/>
              </a:buClr>
              <a:buSzPts val="7200"/>
              <a:buFont typeface="Helvetica Neue"/>
              <a:buNone/>
            </a:pPr>
            <a:r>
              <a:rPr lang="en-US" sz="7200" b="0" i="0" u="none" dirty="0">
                <a:solidFill>
                  <a:srgbClr val="FF0000"/>
                </a:solidFill>
                <a:latin typeface="Helvetica Neue"/>
                <a:ea typeface="Helvetica Neue"/>
                <a:cs typeface="Helvetica Neue"/>
                <a:sym typeface="Helvetica Neue"/>
              </a:rPr>
              <a:t>Mentors</a:t>
            </a:r>
            <a:endParaRPr dirty="0"/>
          </a:p>
          <a:p>
            <a:pPr marL="12700" marR="0" lvl="0" indent="0" algn="l" rtl="0">
              <a:lnSpc>
                <a:spcPct val="101000"/>
              </a:lnSpc>
              <a:spcBef>
                <a:spcPts val="100"/>
              </a:spcBef>
              <a:spcAft>
                <a:spcPts val="0"/>
              </a:spcAft>
              <a:buClr>
                <a:schemeClr val="dk1"/>
              </a:buClr>
              <a:buSzPts val="2400"/>
              <a:buFont typeface="Calibri"/>
              <a:buNone/>
            </a:pPr>
            <a:endParaRPr sz="2400" b="0" i="0" u="none" dirty="0">
              <a:solidFill>
                <a:srgbClr val="FF0000"/>
              </a:solidFill>
              <a:latin typeface="Helvetica Neue"/>
              <a:ea typeface="Helvetica Neue"/>
              <a:cs typeface="Helvetica Neue"/>
              <a:sym typeface="Helvetica Neue"/>
            </a:endParaRPr>
          </a:p>
          <a:p>
            <a:pPr marL="12700" marR="0" lvl="0" indent="0" algn="l" rtl="0">
              <a:lnSpc>
                <a:spcPct val="101000"/>
              </a:lnSpc>
              <a:spcBef>
                <a:spcPts val="100"/>
              </a:spcBef>
              <a:spcAft>
                <a:spcPts val="0"/>
              </a:spcAft>
              <a:buClr>
                <a:srgbClr val="6D6E71"/>
              </a:buClr>
              <a:buSzPts val="4800"/>
              <a:buFont typeface="Helvetica Neue"/>
              <a:buNone/>
            </a:pPr>
            <a:r>
              <a:rPr lang="en-US" sz="4800" b="0" i="0" u="none" dirty="0">
                <a:solidFill>
                  <a:srgbClr val="6D6E71"/>
                </a:solidFill>
                <a:latin typeface="Helvetica Neue"/>
                <a:ea typeface="Helvetica Neue"/>
                <a:cs typeface="Helvetica Neue"/>
                <a:sym typeface="Helvetica Neue"/>
              </a:rPr>
              <a:t>Pro</a:t>
            </a:r>
            <a:r>
              <a:rPr lang="en-US" sz="4800" dirty="0">
                <a:solidFill>
                  <a:srgbClr val="6D6E71"/>
                </a:solidFill>
                <a:latin typeface="Helvetica Neue"/>
                <a:ea typeface="Helvetica Neue"/>
                <a:cs typeface="Helvetica Neue"/>
                <a:sym typeface="Helvetica Neue"/>
              </a:rPr>
              <a:t>f. Pavithra H</a:t>
            </a:r>
            <a:r>
              <a:rPr lang="en-US" sz="4800" b="0" i="0" u="none" dirty="0">
                <a:solidFill>
                  <a:srgbClr val="6D6E71"/>
                </a:solidFill>
                <a:latin typeface="Helvetica Neue"/>
                <a:ea typeface="Helvetica Neue"/>
                <a:cs typeface="Helvetica Neue"/>
                <a:sym typeface="Helvetica Neue"/>
              </a:rPr>
              <a:t> and  Prof. Prafulla S B</a:t>
            </a:r>
            <a:endParaRPr dirty="0"/>
          </a:p>
        </p:txBody>
      </p:sp>
      <p:sp>
        <p:nvSpPr>
          <p:cNvPr id="98" name="Google Shape;98;p14"/>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99" name="Google Shape;99;p14"/>
          <p:cNvSpPr txBox="1"/>
          <p:nvPr/>
        </p:nvSpPr>
        <p:spPr>
          <a:xfrm>
            <a:off x="1004887" y="301625"/>
            <a:ext cx="708025" cy="709612"/>
          </a:xfrm>
          <a:prstGeom prst="rect">
            <a:avLst/>
          </a:prstGeom>
          <a:blipFill rotWithShape="1">
            <a:blip r:embed="rId3"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00" name="Google Shape;100;p14"/>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01" name="Google Shape;101;p14"/>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02" name="Google Shape;102;p14"/>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03" name="Google Shape;103;p14"/>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a:solidFill>
                  <a:srgbClr val="005893"/>
                </a:solidFill>
                <a:latin typeface="Playfair Display"/>
                <a:ea typeface="Playfair Display"/>
                <a:cs typeface="Playfair Display"/>
                <a:sym typeface="Playfair Display"/>
              </a:rPr>
              <a:t>Team Details</a:t>
            </a:r>
            <a:endParaRPr/>
          </a:p>
        </p:txBody>
      </p:sp>
      <p:sp>
        <p:nvSpPr>
          <p:cNvPr id="104" name="Google Shape;104;p14"/>
          <p:cNvSpPr txBox="1">
            <a:spLocks noGrp="1"/>
          </p:cNvSpPr>
          <p:nvPr>
            <p:ph type="title"/>
          </p:nvPr>
        </p:nvSpPr>
        <p:spPr>
          <a:xfrm>
            <a:off x="15843250" y="407987"/>
            <a:ext cx="3679825" cy="461962"/>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rgbClr val="422C75"/>
              </a:buClr>
              <a:buSzPts val="3000"/>
              <a:buFont typeface="Playfair Display"/>
              <a:buNone/>
            </a:pPr>
            <a:r>
              <a:rPr lang="en-US" sz="3000" b="0" i="1" u="none">
                <a:solidFill>
                  <a:srgbClr val="422C75"/>
                </a:solidFill>
                <a:latin typeface="Playfair Display"/>
                <a:ea typeface="Playfair Display"/>
                <a:cs typeface="Playfair Display"/>
                <a:sym typeface="Playfair Display"/>
              </a:rPr>
              <a:t>Go, change the world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5"/>
          <p:cNvSpPr txBox="1"/>
          <p:nvPr/>
        </p:nvSpPr>
        <p:spPr>
          <a:xfrm>
            <a:off x="76200" y="0"/>
            <a:ext cx="20104200" cy="1130940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10" name="Google Shape;110;p15"/>
          <p:cNvSpPr txBox="1"/>
          <p:nvPr/>
        </p:nvSpPr>
        <p:spPr>
          <a:xfrm>
            <a:off x="527050" y="3140075"/>
            <a:ext cx="18973800" cy="6398400"/>
          </a:xfrm>
          <a:prstGeom prst="rect">
            <a:avLst/>
          </a:prstGeom>
          <a:noFill/>
          <a:ln>
            <a:noFill/>
          </a:ln>
        </p:spPr>
        <p:txBody>
          <a:bodyPr spcFirstLastPara="1" wrap="square" lIns="0" tIns="12050" rIns="0" bIns="0" anchor="t" anchorCtr="0">
            <a:noAutofit/>
          </a:bodyPr>
          <a:lstStyle/>
          <a:p>
            <a:pPr marL="698500" marR="0" lvl="0" indent="-685800" algn="l" rtl="0">
              <a:lnSpc>
                <a:spcPct val="101000"/>
              </a:lnSpc>
              <a:spcBef>
                <a:spcPts val="0"/>
              </a:spcBef>
              <a:spcAft>
                <a:spcPts val="0"/>
              </a:spcAft>
              <a:buClr>
                <a:srgbClr val="6D6E71"/>
              </a:buClr>
              <a:buSzPts val="4800"/>
              <a:buFont typeface="Arial"/>
              <a:buChar char="•"/>
            </a:pPr>
            <a:r>
              <a:rPr lang="en-US" sz="4800" dirty="0">
                <a:solidFill>
                  <a:srgbClr val="6D6E71"/>
                </a:solidFill>
                <a:latin typeface="Helvetica Neue"/>
                <a:ea typeface="Helvetica Neue"/>
                <a:cs typeface="Helvetica Neue"/>
                <a:sym typeface="Helvetica Neue"/>
              </a:rPr>
              <a:t>Nachiket and Vishal had to interview of farmers from Shimoga, Davangere, Udupi and Hassan which represent different agricultural zones in Karnataka. </a:t>
            </a:r>
            <a:endParaRPr dirty="0"/>
          </a:p>
          <a:p>
            <a:pPr marL="698500" marR="0" lvl="0" indent="-685800" algn="l" rtl="0">
              <a:lnSpc>
                <a:spcPct val="101000"/>
              </a:lnSpc>
              <a:spcBef>
                <a:spcPts val="100"/>
              </a:spcBef>
              <a:spcAft>
                <a:spcPts val="0"/>
              </a:spcAft>
              <a:buClr>
                <a:srgbClr val="6D6E71"/>
              </a:buClr>
              <a:buSzPts val="4800"/>
              <a:buFont typeface="Arial"/>
              <a:buChar char="•"/>
            </a:pPr>
            <a:r>
              <a:rPr lang="en-US" sz="4800" dirty="0">
                <a:solidFill>
                  <a:srgbClr val="6D6E71"/>
                </a:solidFill>
                <a:latin typeface="Helvetica Neue"/>
                <a:ea typeface="Helvetica Neue"/>
                <a:cs typeface="Helvetica Neue"/>
                <a:sym typeface="Helvetica Neue"/>
              </a:rPr>
              <a:t>Pavankumar and Shivangi had to take up survey of farmers living in remote areas via google form and prepare an analytical model for the same keeping in mind the data collected from audio interviews and google forms.</a:t>
            </a:r>
            <a:endParaRPr dirty="0"/>
          </a:p>
        </p:txBody>
      </p:sp>
      <p:sp>
        <p:nvSpPr>
          <p:cNvPr id="111" name="Google Shape;111;p15"/>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12" name="Google Shape;112;p15"/>
          <p:cNvSpPr txBox="1"/>
          <p:nvPr/>
        </p:nvSpPr>
        <p:spPr>
          <a:xfrm>
            <a:off x="1004887" y="301625"/>
            <a:ext cx="708025" cy="709612"/>
          </a:xfrm>
          <a:prstGeom prst="rect">
            <a:avLst/>
          </a:prstGeom>
          <a:blipFill rotWithShape="1">
            <a:blip r:embed="rId3"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13" name="Google Shape;113;p15"/>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14" name="Google Shape;114;p15"/>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15" name="Google Shape;115;p15"/>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16" name="Google Shape;116;p15"/>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a:solidFill>
                  <a:srgbClr val="005893"/>
                </a:solidFill>
                <a:latin typeface="Playfair Display"/>
                <a:ea typeface="Playfair Display"/>
                <a:cs typeface="Playfair Display"/>
                <a:sym typeface="Playfair Display"/>
              </a:rPr>
              <a:t>Team Members Responsibility</a:t>
            </a:r>
            <a:endParaRPr/>
          </a:p>
        </p:txBody>
      </p:sp>
      <p:sp>
        <p:nvSpPr>
          <p:cNvPr id="117" name="Google Shape;117;p15"/>
          <p:cNvSpPr txBox="1">
            <a:spLocks noGrp="1"/>
          </p:cNvSpPr>
          <p:nvPr>
            <p:ph type="title"/>
          </p:nvPr>
        </p:nvSpPr>
        <p:spPr>
          <a:xfrm>
            <a:off x="15843250" y="407987"/>
            <a:ext cx="3679825" cy="461962"/>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rgbClr val="422C75"/>
              </a:buClr>
              <a:buSzPts val="3000"/>
              <a:buFont typeface="Playfair Display"/>
              <a:buNone/>
            </a:pPr>
            <a:r>
              <a:rPr lang="en-US" sz="3000" b="0" i="1" u="none">
                <a:solidFill>
                  <a:srgbClr val="422C75"/>
                </a:solidFill>
                <a:latin typeface="Playfair Display"/>
                <a:ea typeface="Playfair Display"/>
                <a:cs typeface="Playfair Display"/>
                <a:sym typeface="Playfair Display"/>
              </a:rPr>
              <a:t>Go, change the world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p:nvPr/>
        </p:nvSpPr>
        <p:spPr>
          <a:xfrm>
            <a:off x="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dirty="0">
              <a:solidFill>
                <a:schemeClr val="dk1"/>
              </a:solidFill>
              <a:latin typeface="Calibri"/>
              <a:ea typeface="Calibri"/>
              <a:cs typeface="Calibri"/>
              <a:sym typeface="Calibri"/>
            </a:endParaRPr>
          </a:p>
        </p:txBody>
      </p:sp>
      <p:sp>
        <p:nvSpPr>
          <p:cNvPr id="123" name="Google Shape;123;p16"/>
          <p:cNvSpPr txBox="1"/>
          <p:nvPr/>
        </p:nvSpPr>
        <p:spPr>
          <a:xfrm>
            <a:off x="527050" y="3140075"/>
            <a:ext cx="18973801" cy="711200"/>
          </a:xfrm>
          <a:prstGeom prst="rect">
            <a:avLst/>
          </a:prstGeom>
          <a:noFill/>
          <a:ln>
            <a:noFill/>
          </a:ln>
        </p:spPr>
        <p:txBody>
          <a:bodyPr spcFirstLastPara="1" wrap="square" lIns="0" tIns="12050" rIns="0" bIns="0" anchor="t" anchorCtr="0">
            <a:noAutofit/>
          </a:bodyPr>
          <a:lstStyle/>
          <a:p>
            <a:pPr marL="12700" marR="0" lvl="0" indent="0" algn="l" rtl="0">
              <a:lnSpc>
                <a:spcPct val="101000"/>
              </a:lnSpc>
              <a:spcBef>
                <a:spcPts val="0"/>
              </a:spcBef>
              <a:spcAft>
                <a:spcPts val="0"/>
              </a:spcAft>
              <a:buClr>
                <a:srgbClr val="6D6E71"/>
              </a:buClr>
              <a:buSzPts val="4800"/>
              <a:buFont typeface="Helvetica Neue"/>
              <a:buNone/>
            </a:pPr>
            <a:r>
              <a:rPr lang="en-US" sz="4800" b="0" i="0" u="none" dirty="0">
                <a:solidFill>
                  <a:srgbClr val="6D6E71"/>
                </a:solidFill>
                <a:latin typeface="Helvetica Neue"/>
                <a:ea typeface="Helvetica Neue"/>
                <a:cs typeface="Helvetica Neue"/>
                <a:sym typeface="Helvetica Neue"/>
              </a:rPr>
              <a:t>Questionnaire</a:t>
            </a:r>
          </a:p>
          <a:p>
            <a:pPr marL="12700" marR="0" lvl="0" indent="0" algn="l" rtl="0">
              <a:lnSpc>
                <a:spcPct val="101000"/>
              </a:lnSpc>
              <a:spcBef>
                <a:spcPts val="0"/>
              </a:spcBef>
              <a:spcAft>
                <a:spcPts val="0"/>
              </a:spcAft>
              <a:buClr>
                <a:srgbClr val="6D6E71"/>
              </a:buClr>
              <a:buSzPts val="4800"/>
              <a:buFont typeface="Helvetica Neue"/>
              <a:buNone/>
            </a:pPr>
            <a:endParaRPr lang="en-US" sz="4800" dirty="0">
              <a:solidFill>
                <a:srgbClr val="6D6E71"/>
              </a:solidFill>
              <a:latin typeface="Helvetica Neue"/>
              <a:ea typeface="Helvetica Neue"/>
              <a:cs typeface="Helvetica Neue"/>
              <a:sym typeface="Helvetica Neue"/>
            </a:endParaRPr>
          </a:p>
          <a:p>
            <a:pPr marL="12700" marR="0" lvl="0" indent="0" algn="l" rtl="0">
              <a:lnSpc>
                <a:spcPct val="101000"/>
              </a:lnSpc>
              <a:spcBef>
                <a:spcPts val="0"/>
              </a:spcBef>
              <a:spcAft>
                <a:spcPts val="0"/>
              </a:spcAft>
              <a:buClr>
                <a:srgbClr val="6D6E71"/>
              </a:buClr>
              <a:buSzPts val="4800"/>
              <a:buFont typeface="Helvetica Neue"/>
              <a:buNone/>
            </a:pPr>
            <a:r>
              <a:rPr lang="en-US" sz="4800" dirty="0">
                <a:solidFill>
                  <a:srgbClr val="6D6E71"/>
                </a:solidFill>
                <a:latin typeface="Helvetica Neue"/>
                <a:ea typeface="Helvetica Neue"/>
                <a:cs typeface="Helvetica Neue"/>
                <a:sym typeface="Helvetica Neue"/>
              </a:rPr>
              <a:t> </a:t>
            </a:r>
            <a:r>
              <a:rPr lang="en-US" sz="4000" dirty="0">
                <a:solidFill>
                  <a:srgbClr val="6D6E71"/>
                </a:solidFill>
                <a:latin typeface="Times New Roman" panose="02020603050405020304" pitchFamily="18" charset="0"/>
                <a:ea typeface="Helvetica Neue"/>
                <a:cs typeface="Times New Roman" panose="02020603050405020304" pitchFamily="18" charset="0"/>
                <a:sym typeface="Helvetica Neue"/>
              </a:rPr>
              <a:t>Cultivation techniques</a:t>
            </a:r>
            <a:endParaRPr lang="en-US" sz="4800" dirty="0">
              <a:solidFill>
                <a:srgbClr val="6D6E71"/>
              </a:solidFill>
              <a:latin typeface="Helvetica Neue"/>
              <a:ea typeface="Helvetica Neue"/>
              <a:cs typeface="Helvetica Neue"/>
              <a:sym typeface="Helvetica Neue"/>
            </a:endParaRPr>
          </a:p>
          <a:p>
            <a:pPr marL="698500" marR="0" lvl="0" indent="-6858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What are the crops grown?</a:t>
            </a:r>
          </a:p>
          <a:p>
            <a:pPr marL="698500" marR="0" lvl="0" indent="-6858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What is the source of water of cultivation?</a:t>
            </a:r>
          </a:p>
          <a:p>
            <a:pPr marL="698500" marR="0" lvl="0" indent="-6858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Is soil testing done before sowing seeds?</a:t>
            </a:r>
          </a:p>
          <a:p>
            <a:pPr marL="698500" marR="0" lvl="0" indent="-6858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Is organic farming practiced?</a:t>
            </a:r>
          </a:p>
          <a:p>
            <a:pPr marL="698500" marR="0" lvl="0" indent="-6858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Are smart farming methods and advanced technological equipment used?</a:t>
            </a:r>
          </a:p>
          <a:p>
            <a:pPr marL="698500" marR="0" lvl="0" indent="-6858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Is </a:t>
            </a:r>
            <a:r>
              <a:rPr lang="en-US" sz="3600" b="1" i="1" dirty="0">
                <a:solidFill>
                  <a:srgbClr val="6D6E71"/>
                </a:solidFill>
                <a:latin typeface="Times New Roman" panose="02020603050405020304" pitchFamily="18" charset="0"/>
                <a:ea typeface="Helvetica Neue"/>
                <a:cs typeface="Times New Roman" panose="02020603050405020304" pitchFamily="18" charset="0"/>
                <a:sym typeface="Helvetica Neue"/>
              </a:rPr>
              <a:t>Crop Rotation</a:t>
            </a: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 followed?</a:t>
            </a:r>
          </a:p>
          <a:p>
            <a:pPr marL="698500" marR="0" lvl="0" indent="-6858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Does the farmer follow </a:t>
            </a:r>
            <a:r>
              <a:rPr lang="en-US" sz="3600" b="1" i="1" dirty="0">
                <a:solidFill>
                  <a:srgbClr val="6D6E71"/>
                </a:solidFill>
                <a:latin typeface="Times New Roman" panose="02020603050405020304" pitchFamily="18" charset="0"/>
                <a:ea typeface="Helvetica Neue"/>
                <a:cs typeface="Times New Roman" panose="02020603050405020304" pitchFamily="18" charset="0"/>
                <a:sym typeface="Helvetica Neue"/>
              </a:rPr>
              <a:t>multi-cropping</a:t>
            </a: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 </a:t>
            </a:r>
          </a:p>
          <a:p>
            <a:pPr marL="12700" marR="0" lvl="0" algn="l" rtl="0">
              <a:lnSpc>
                <a:spcPct val="101000"/>
              </a:lnSpc>
              <a:spcBef>
                <a:spcPts val="0"/>
              </a:spcBef>
              <a:spcAft>
                <a:spcPts val="0"/>
              </a:spcAft>
              <a:buClr>
                <a:srgbClr val="6D6E71"/>
              </a:buClr>
              <a:buSzPts val="4800"/>
            </a:pPr>
            <a:endParaRPr lang="en-US" sz="3600" dirty="0">
              <a:solidFill>
                <a:srgbClr val="6D6E71"/>
              </a:solidFill>
              <a:latin typeface="Helvetica Neue"/>
              <a:ea typeface="Helvetica Neue"/>
              <a:cs typeface="Helvetica Neue"/>
              <a:sym typeface="Helvetica Neue"/>
            </a:endParaRPr>
          </a:p>
          <a:p>
            <a:pPr marL="698500" marR="0" lvl="0" indent="-685800" algn="l" rtl="0">
              <a:lnSpc>
                <a:spcPct val="101000"/>
              </a:lnSpc>
              <a:spcBef>
                <a:spcPts val="0"/>
              </a:spcBef>
              <a:spcAft>
                <a:spcPts val="0"/>
              </a:spcAft>
              <a:buClr>
                <a:srgbClr val="6D6E71"/>
              </a:buClr>
              <a:buSzPts val="4800"/>
              <a:buFont typeface="Arial" panose="020B0604020202020204" pitchFamily="34" charset="0"/>
              <a:buChar char="•"/>
            </a:pPr>
            <a:endParaRPr lang="en-US" sz="2000" b="0" i="0" u="none" dirty="0">
              <a:solidFill>
                <a:srgbClr val="6D6E71"/>
              </a:solidFill>
              <a:latin typeface="Times New Roman" panose="02020603050405020304" pitchFamily="18" charset="0"/>
              <a:ea typeface="Helvetica Neue"/>
              <a:cs typeface="Times New Roman" panose="02020603050405020304" pitchFamily="18" charset="0"/>
              <a:sym typeface="Helvetica Neue"/>
            </a:endParaRPr>
          </a:p>
          <a:p>
            <a:pPr marL="12700" marR="0" lvl="0" indent="0" algn="l" rtl="0">
              <a:lnSpc>
                <a:spcPct val="101000"/>
              </a:lnSpc>
              <a:spcBef>
                <a:spcPts val="0"/>
              </a:spcBef>
              <a:spcAft>
                <a:spcPts val="0"/>
              </a:spcAft>
              <a:buClr>
                <a:srgbClr val="6D6E71"/>
              </a:buClr>
              <a:buSzPts val="4800"/>
              <a:buFont typeface="Helvetica Neue"/>
              <a:buNone/>
            </a:pPr>
            <a:endParaRPr lang="en-US" sz="4800" dirty="0">
              <a:solidFill>
                <a:srgbClr val="6D6E71"/>
              </a:solidFill>
              <a:latin typeface="Helvetica Neue"/>
              <a:sym typeface="Helvetica Neue"/>
            </a:endParaRPr>
          </a:p>
        </p:txBody>
      </p:sp>
      <p:sp>
        <p:nvSpPr>
          <p:cNvPr id="124" name="Google Shape;124;p16"/>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25" name="Google Shape;125;p16"/>
          <p:cNvSpPr txBox="1"/>
          <p:nvPr/>
        </p:nvSpPr>
        <p:spPr>
          <a:xfrm>
            <a:off x="887708" y="301625"/>
            <a:ext cx="942382" cy="709612"/>
          </a:xfrm>
          <a:prstGeom prst="rect">
            <a:avLst/>
          </a:prstGeom>
          <a:blipFill rotWithShape="1">
            <a:blip r:embed="rId3"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26" name="Google Shape;126;p16"/>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27" name="Google Shape;127;p16"/>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28" name="Google Shape;128;p16"/>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29" name="Google Shape;129;p16"/>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dirty="0">
                <a:solidFill>
                  <a:srgbClr val="005893"/>
                </a:solidFill>
                <a:latin typeface="Playfair Display"/>
                <a:ea typeface="Playfair Display"/>
                <a:cs typeface="Playfair Display"/>
                <a:sym typeface="Playfair Display"/>
              </a:rPr>
              <a:t>Empathy</a:t>
            </a:r>
            <a:endParaRPr dirty="0"/>
          </a:p>
        </p:txBody>
      </p:sp>
      <p:sp>
        <p:nvSpPr>
          <p:cNvPr id="130" name="Google Shape;130;p16"/>
          <p:cNvSpPr txBox="1">
            <a:spLocks noGrp="1"/>
          </p:cNvSpPr>
          <p:nvPr>
            <p:ph type="title"/>
          </p:nvPr>
        </p:nvSpPr>
        <p:spPr>
          <a:xfrm>
            <a:off x="15843250" y="407987"/>
            <a:ext cx="3679825" cy="461962"/>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rgbClr val="422C75"/>
              </a:buClr>
              <a:buSzPts val="3000"/>
              <a:buFont typeface="Playfair Display"/>
              <a:buNone/>
            </a:pPr>
            <a:r>
              <a:rPr lang="en-US" sz="3000" b="0" i="1" u="none" dirty="0">
                <a:solidFill>
                  <a:srgbClr val="422C75"/>
                </a:solidFill>
                <a:latin typeface="Playfair Display"/>
                <a:ea typeface="Playfair Display"/>
                <a:cs typeface="Playfair Display"/>
                <a:sym typeface="Playfair Display"/>
              </a:rPr>
              <a:t>Go, change the world</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84F339-CC53-40DA-AADD-F00B7EA935C3}"/>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76DA0E8F-E3AF-4008-8A4F-E5C159ABC479}"/>
              </a:ext>
            </a:extLst>
          </p:cNvPr>
          <p:cNvSpPr>
            <a:spLocks noGrp="1"/>
          </p:cNvSpPr>
          <p:nvPr>
            <p:ph type="body" idx="1"/>
          </p:nvPr>
        </p:nvSpPr>
        <p:spPr/>
        <p:txBody>
          <a:bodyPr/>
          <a:lstStyle/>
          <a:p>
            <a:endParaRPr lang="en-US"/>
          </a:p>
        </p:txBody>
      </p:sp>
      <p:sp>
        <p:nvSpPr>
          <p:cNvPr id="4" name="Google Shape;122;p16">
            <a:extLst>
              <a:ext uri="{FF2B5EF4-FFF2-40B4-BE49-F238E27FC236}">
                <a16:creationId xmlns:a16="http://schemas.microsoft.com/office/drawing/2014/main" id="{065ADE5A-6707-4390-873B-8512B64AF784}"/>
              </a:ext>
            </a:extLst>
          </p:cNvPr>
          <p:cNvSpPr txBox="1"/>
          <p:nvPr/>
        </p:nvSpPr>
        <p:spPr>
          <a:xfrm>
            <a:off x="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dirty="0">
              <a:solidFill>
                <a:schemeClr val="dk1"/>
              </a:solidFill>
              <a:latin typeface="Calibri"/>
              <a:ea typeface="Calibri"/>
              <a:cs typeface="Calibri"/>
              <a:sym typeface="Calibri"/>
            </a:endParaRPr>
          </a:p>
        </p:txBody>
      </p:sp>
      <p:sp>
        <p:nvSpPr>
          <p:cNvPr id="5" name="Google Shape;123;p16">
            <a:extLst>
              <a:ext uri="{FF2B5EF4-FFF2-40B4-BE49-F238E27FC236}">
                <a16:creationId xmlns:a16="http://schemas.microsoft.com/office/drawing/2014/main" id="{7FED4367-6013-487D-AE30-5AE74E116C88}"/>
              </a:ext>
            </a:extLst>
          </p:cNvPr>
          <p:cNvSpPr txBox="1"/>
          <p:nvPr/>
        </p:nvSpPr>
        <p:spPr>
          <a:xfrm>
            <a:off x="527050" y="3140075"/>
            <a:ext cx="18973801" cy="711200"/>
          </a:xfrm>
          <a:prstGeom prst="rect">
            <a:avLst/>
          </a:prstGeom>
          <a:noFill/>
          <a:ln>
            <a:noFill/>
          </a:ln>
        </p:spPr>
        <p:txBody>
          <a:bodyPr spcFirstLastPara="1" wrap="square" lIns="0" tIns="12050" rIns="0" bIns="0" anchor="t" anchorCtr="0">
            <a:noAutofit/>
          </a:bodyPr>
          <a:lstStyle/>
          <a:p>
            <a:pPr marL="12700" marR="0" lvl="0" indent="0" algn="l" rtl="0">
              <a:lnSpc>
                <a:spcPct val="101000"/>
              </a:lnSpc>
              <a:spcBef>
                <a:spcPts val="0"/>
              </a:spcBef>
              <a:spcAft>
                <a:spcPts val="0"/>
              </a:spcAft>
              <a:buClr>
                <a:srgbClr val="6D6E71"/>
              </a:buClr>
              <a:buSzPts val="4800"/>
              <a:buFont typeface="Helvetica Neue"/>
              <a:buNone/>
            </a:pPr>
            <a:r>
              <a:rPr lang="en-US" sz="4800" b="0" i="0" u="none" dirty="0">
                <a:solidFill>
                  <a:srgbClr val="6D6E71"/>
                </a:solidFill>
                <a:latin typeface="Helvetica Neue"/>
                <a:ea typeface="Helvetica Neue"/>
                <a:cs typeface="Helvetica Neue"/>
                <a:sym typeface="Helvetica Neue"/>
              </a:rPr>
              <a:t>Questionnaire contd.</a:t>
            </a:r>
          </a:p>
          <a:p>
            <a:pPr marL="12700" marR="0" lvl="0" indent="0" algn="l" rtl="0">
              <a:lnSpc>
                <a:spcPct val="101000"/>
              </a:lnSpc>
              <a:spcBef>
                <a:spcPts val="0"/>
              </a:spcBef>
              <a:spcAft>
                <a:spcPts val="0"/>
              </a:spcAft>
              <a:buClr>
                <a:srgbClr val="6D6E71"/>
              </a:buClr>
              <a:buSzPts val="4800"/>
              <a:buFont typeface="Helvetica Neue"/>
              <a:buNone/>
            </a:pPr>
            <a:endParaRPr lang="en-US" sz="4800" dirty="0">
              <a:solidFill>
                <a:srgbClr val="6D6E71"/>
              </a:solidFill>
              <a:latin typeface="Helvetica Neue"/>
              <a:ea typeface="Helvetica Neue"/>
              <a:cs typeface="Helvetica Neue"/>
              <a:sym typeface="Helvetica Neue"/>
            </a:endParaRPr>
          </a:p>
          <a:p>
            <a:pPr marL="12700" marR="0" lvl="0" algn="l" rtl="0">
              <a:lnSpc>
                <a:spcPct val="101000"/>
              </a:lnSpc>
              <a:spcBef>
                <a:spcPts val="0"/>
              </a:spcBef>
              <a:spcAft>
                <a:spcPts val="0"/>
              </a:spcAft>
              <a:buClr>
                <a:srgbClr val="6D6E71"/>
              </a:buClr>
              <a:buSzPts val="4800"/>
            </a:pPr>
            <a:r>
              <a:rPr lang="en-US" sz="4000" dirty="0">
                <a:solidFill>
                  <a:srgbClr val="6D6E71"/>
                </a:solidFill>
                <a:latin typeface="Times New Roman" panose="02020603050405020304" pitchFamily="18" charset="0"/>
                <a:ea typeface="Helvetica Neue"/>
                <a:cs typeface="Times New Roman" panose="02020603050405020304" pitchFamily="18" charset="0"/>
                <a:sym typeface="Helvetica Neue"/>
              </a:rPr>
              <a:t>Factors affecting yield and income</a:t>
            </a:r>
          </a:p>
          <a:p>
            <a:pPr marL="584200" marR="0" lvl="0" indent="-5715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Is sudden changes in climate leading to losses?</a:t>
            </a:r>
          </a:p>
          <a:p>
            <a:pPr marL="584200" marR="0" lvl="0" indent="-5715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Is unavailability of good quality seeds leading to poor yield?</a:t>
            </a:r>
          </a:p>
          <a:p>
            <a:pPr marL="584200" marR="0" lvl="0" indent="-5715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Is the poor yield because of improper planning?</a:t>
            </a:r>
          </a:p>
          <a:p>
            <a:pPr marL="584200" marR="0" lvl="0" indent="-5715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Is government providing climate analysis to the farmers?</a:t>
            </a:r>
          </a:p>
          <a:p>
            <a:pPr marL="584200" marR="0" lvl="0" indent="-5715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Is the farmer consulting  any expert to improve his yield and profits?</a:t>
            </a:r>
          </a:p>
          <a:p>
            <a:pPr marL="584200" marR="0" lvl="0" indent="-5715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Are the farmers exposed to price variations in the market?</a:t>
            </a:r>
          </a:p>
          <a:p>
            <a:pPr marL="584200" marR="0" lvl="0" indent="-571500" algn="l" rtl="0">
              <a:lnSpc>
                <a:spcPct val="150000"/>
              </a:lnSpc>
              <a:spcBef>
                <a:spcPts val="0"/>
              </a:spcBef>
              <a:spcAft>
                <a:spcPts val="0"/>
              </a:spcAft>
              <a:buClr>
                <a:srgbClr val="6D6E71"/>
              </a:buClr>
              <a:buSzPts val="4800"/>
              <a:buFont typeface="Arial" panose="020B0604020202020204" pitchFamily="34" charset="0"/>
              <a:buChar char="•"/>
            </a:pP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What is the </a:t>
            </a:r>
            <a:r>
              <a:rPr lang="en-US" sz="3600" b="1" i="1" dirty="0">
                <a:solidFill>
                  <a:srgbClr val="6D6E71"/>
                </a:solidFill>
                <a:latin typeface="Times New Roman" panose="02020603050405020304" pitchFamily="18" charset="0"/>
                <a:ea typeface="Helvetica Neue"/>
                <a:cs typeface="Times New Roman" panose="02020603050405020304" pitchFamily="18" charset="0"/>
                <a:sym typeface="Helvetica Neue"/>
              </a:rPr>
              <a:t>Producer’s share in consumer Rupee?</a:t>
            </a:r>
            <a:r>
              <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rPr>
              <a:t> </a:t>
            </a:r>
          </a:p>
          <a:p>
            <a:pPr marL="584200" marR="0" lvl="0" indent="-571500" algn="l" rtl="0">
              <a:lnSpc>
                <a:spcPct val="150000"/>
              </a:lnSpc>
              <a:spcBef>
                <a:spcPts val="0"/>
              </a:spcBef>
              <a:spcAft>
                <a:spcPts val="0"/>
              </a:spcAft>
              <a:buClr>
                <a:srgbClr val="6D6E71"/>
              </a:buClr>
              <a:buSzPts val="4800"/>
              <a:buFont typeface="Arial" panose="020B0604020202020204" pitchFamily="34" charset="0"/>
              <a:buChar char="•"/>
            </a:pPr>
            <a:endParaRPr lang="en-US" sz="3600" b="1" dirty="0">
              <a:solidFill>
                <a:srgbClr val="6D6E71"/>
              </a:solidFill>
              <a:latin typeface="Times New Roman" panose="02020603050405020304" pitchFamily="18" charset="0"/>
              <a:ea typeface="Helvetica Neue"/>
              <a:cs typeface="Times New Roman" panose="02020603050405020304" pitchFamily="18" charset="0"/>
              <a:sym typeface="Helvetica Neue"/>
            </a:endParaRPr>
          </a:p>
          <a:p>
            <a:pPr marL="584200" marR="0" lvl="0" indent="-571500" algn="l" rtl="0">
              <a:lnSpc>
                <a:spcPct val="101000"/>
              </a:lnSpc>
              <a:spcBef>
                <a:spcPts val="0"/>
              </a:spcBef>
              <a:spcAft>
                <a:spcPts val="0"/>
              </a:spcAft>
              <a:buClr>
                <a:srgbClr val="6D6E71"/>
              </a:buClr>
              <a:buSzPts val="4800"/>
              <a:buFont typeface="Arial" panose="020B0604020202020204" pitchFamily="34" charset="0"/>
              <a:buChar char="•"/>
            </a:pPr>
            <a:endParaRPr lang="en-US" sz="4000" dirty="0">
              <a:solidFill>
                <a:srgbClr val="6D6E71"/>
              </a:solidFill>
              <a:latin typeface="Times New Roman" panose="02020603050405020304" pitchFamily="18" charset="0"/>
              <a:ea typeface="Helvetica Neue"/>
              <a:cs typeface="Times New Roman" panose="02020603050405020304" pitchFamily="18" charset="0"/>
              <a:sym typeface="Helvetica Neue"/>
            </a:endParaRPr>
          </a:p>
          <a:p>
            <a:pPr marL="755650" marR="0" lvl="0" indent="-742950" algn="l" rtl="0">
              <a:lnSpc>
                <a:spcPct val="101000"/>
              </a:lnSpc>
              <a:spcBef>
                <a:spcPts val="0"/>
              </a:spcBef>
              <a:spcAft>
                <a:spcPts val="0"/>
              </a:spcAft>
              <a:buClr>
                <a:srgbClr val="6D6E71"/>
              </a:buClr>
              <a:buSzPts val="4800"/>
              <a:buFont typeface="Arial" panose="020B0604020202020204" pitchFamily="34" charset="0"/>
              <a:buChar char="•"/>
            </a:pPr>
            <a:endParaRPr lang="en-US" sz="4000" dirty="0">
              <a:solidFill>
                <a:srgbClr val="6D6E71"/>
              </a:solidFill>
              <a:latin typeface="Helvetica Neue" panose="020B0604020202020204" charset="0"/>
              <a:ea typeface="Helvetica Neue"/>
              <a:cs typeface="Times New Roman" panose="02020603050405020304" pitchFamily="18" charset="0"/>
              <a:sym typeface="Helvetica Neue"/>
            </a:endParaRPr>
          </a:p>
          <a:p>
            <a:pPr marL="755650" marR="0" lvl="0" indent="-742950" algn="l" rtl="0">
              <a:lnSpc>
                <a:spcPct val="101000"/>
              </a:lnSpc>
              <a:spcBef>
                <a:spcPts val="0"/>
              </a:spcBef>
              <a:spcAft>
                <a:spcPts val="0"/>
              </a:spcAft>
              <a:buClr>
                <a:srgbClr val="6D6E71"/>
              </a:buClr>
              <a:buSzPts val="4800"/>
              <a:buFont typeface="Arial" panose="020B0604020202020204" pitchFamily="34" charset="0"/>
              <a:buChar char="•"/>
            </a:pPr>
            <a:endParaRPr lang="en-US" sz="4800" dirty="0">
              <a:solidFill>
                <a:srgbClr val="6D6E71"/>
              </a:solidFill>
              <a:latin typeface="Helvetica Neue"/>
              <a:ea typeface="Helvetica Neue"/>
              <a:cs typeface="Helvetica Neue"/>
              <a:sym typeface="Helvetica Neue"/>
            </a:endParaRPr>
          </a:p>
          <a:p>
            <a:pPr marL="12700" marR="0" lvl="0" algn="l" rtl="0">
              <a:lnSpc>
                <a:spcPct val="101000"/>
              </a:lnSpc>
              <a:spcBef>
                <a:spcPts val="0"/>
              </a:spcBef>
              <a:spcAft>
                <a:spcPts val="0"/>
              </a:spcAft>
              <a:buClr>
                <a:srgbClr val="6D6E71"/>
              </a:buClr>
              <a:buSzPts val="4800"/>
            </a:pPr>
            <a:endParaRPr lang="en-US" sz="3600" dirty="0">
              <a:solidFill>
                <a:srgbClr val="6D6E71"/>
              </a:solidFill>
              <a:latin typeface="Helvetica Neue"/>
              <a:ea typeface="Helvetica Neue"/>
              <a:cs typeface="Helvetica Neue"/>
              <a:sym typeface="Helvetica Neue"/>
            </a:endParaRPr>
          </a:p>
          <a:p>
            <a:pPr marL="698500" marR="0" lvl="0" indent="-685800" algn="l" rtl="0">
              <a:lnSpc>
                <a:spcPct val="101000"/>
              </a:lnSpc>
              <a:spcBef>
                <a:spcPts val="0"/>
              </a:spcBef>
              <a:spcAft>
                <a:spcPts val="0"/>
              </a:spcAft>
              <a:buClr>
                <a:srgbClr val="6D6E71"/>
              </a:buClr>
              <a:buSzPts val="4800"/>
              <a:buFont typeface="Arial" panose="020B0604020202020204" pitchFamily="34" charset="0"/>
              <a:buChar char="•"/>
            </a:pPr>
            <a:endParaRPr lang="en-US" sz="2000" b="0" i="0" u="none" dirty="0">
              <a:solidFill>
                <a:srgbClr val="6D6E71"/>
              </a:solidFill>
              <a:latin typeface="Times New Roman" panose="02020603050405020304" pitchFamily="18" charset="0"/>
              <a:ea typeface="Helvetica Neue"/>
              <a:cs typeface="Times New Roman" panose="02020603050405020304" pitchFamily="18" charset="0"/>
              <a:sym typeface="Helvetica Neue"/>
            </a:endParaRPr>
          </a:p>
          <a:p>
            <a:pPr marL="12700" marR="0" lvl="0" indent="0" algn="l" rtl="0">
              <a:lnSpc>
                <a:spcPct val="101000"/>
              </a:lnSpc>
              <a:spcBef>
                <a:spcPts val="0"/>
              </a:spcBef>
              <a:spcAft>
                <a:spcPts val="0"/>
              </a:spcAft>
              <a:buClr>
                <a:srgbClr val="6D6E71"/>
              </a:buClr>
              <a:buSzPts val="4800"/>
              <a:buFont typeface="Helvetica Neue"/>
              <a:buNone/>
            </a:pPr>
            <a:endParaRPr lang="en-US" sz="4800" dirty="0">
              <a:solidFill>
                <a:srgbClr val="6D6E71"/>
              </a:solidFill>
              <a:latin typeface="Helvetica Neue"/>
              <a:sym typeface="Helvetica Neue"/>
            </a:endParaRPr>
          </a:p>
        </p:txBody>
      </p:sp>
      <p:sp>
        <p:nvSpPr>
          <p:cNvPr id="6" name="Google Shape;124;p16">
            <a:extLst>
              <a:ext uri="{FF2B5EF4-FFF2-40B4-BE49-F238E27FC236}">
                <a16:creationId xmlns:a16="http://schemas.microsoft.com/office/drawing/2014/main" id="{29FCF700-BAEE-446D-8979-C4D707A5D12D}"/>
              </a:ext>
            </a:extLst>
          </p:cNvPr>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7" name="Google Shape;125;p16">
            <a:extLst>
              <a:ext uri="{FF2B5EF4-FFF2-40B4-BE49-F238E27FC236}">
                <a16:creationId xmlns:a16="http://schemas.microsoft.com/office/drawing/2014/main" id="{18E85BB2-B048-4F89-A641-CFA53EB286A3}"/>
              </a:ext>
            </a:extLst>
          </p:cNvPr>
          <p:cNvSpPr txBox="1"/>
          <p:nvPr/>
        </p:nvSpPr>
        <p:spPr>
          <a:xfrm>
            <a:off x="887708" y="301625"/>
            <a:ext cx="942382" cy="709612"/>
          </a:xfrm>
          <a:prstGeom prst="rect">
            <a:avLst/>
          </a:prstGeom>
          <a:blipFill rotWithShape="1">
            <a:blip r:embed="rId2"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8" name="Google Shape;126;p16">
            <a:extLst>
              <a:ext uri="{FF2B5EF4-FFF2-40B4-BE49-F238E27FC236}">
                <a16:creationId xmlns:a16="http://schemas.microsoft.com/office/drawing/2014/main" id="{372D9072-3EF3-4811-BA35-E42231D5057A}"/>
              </a:ext>
            </a:extLst>
          </p:cNvPr>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9" name="Google Shape;127;p16">
            <a:extLst>
              <a:ext uri="{FF2B5EF4-FFF2-40B4-BE49-F238E27FC236}">
                <a16:creationId xmlns:a16="http://schemas.microsoft.com/office/drawing/2014/main" id="{D1A821BB-1464-4CEA-A01F-FDE6ED2C2BC7}"/>
              </a:ext>
            </a:extLst>
          </p:cNvPr>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0" name="Google Shape;128;p16">
            <a:extLst>
              <a:ext uri="{FF2B5EF4-FFF2-40B4-BE49-F238E27FC236}">
                <a16:creationId xmlns:a16="http://schemas.microsoft.com/office/drawing/2014/main" id="{B72470A0-1725-43E4-B00D-A544E05F9328}"/>
              </a:ext>
            </a:extLst>
          </p:cNvPr>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1" name="Google Shape;129;p16">
            <a:extLst>
              <a:ext uri="{FF2B5EF4-FFF2-40B4-BE49-F238E27FC236}">
                <a16:creationId xmlns:a16="http://schemas.microsoft.com/office/drawing/2014/main" id="{B377957C-687A-495A-9B34-422498366AB0}"/>
              </a:ext>
            </a:extLst>
          </p:cNvPr>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dirty="0">
                <a:solidFill>
                  <a:srgbClr val="005893"/>
                </a:solidFill>
                <a:latin typeface="Playfair Display"/>
                <a:ea typeface="Playfair Display"/>
                <a:cs typeface="Playfair Display"/>
                <a:sym typeface="Playfair Display"/>
              </a:rPr>
              <a:t>Empathy</a:t>
            </a:r>
            <a:endParaRPr dirty="0"/>
          </a:p>
        </p:txBody>
      </p:sp>
      <p:sp>
        <p:nvSpPr>
          <p:cNvPr id="12" name="Google Shape;130;p16">
            <a:extLst>
              <a:ext uri="{FF2B5EF4-FFF2-40B4-BE49-F238E27FC236}">
                <a16:creationId xmlns:a16="http://schemas.microsoft.com/office/drawing/2014/main" id="{E32E6A9C-672A-48FD-B676-42E6903E6F79}"/>
              </a:ext>
            </a:extLst>
          </p:cNvPr>
          <p:cNvSpPr txBox="1">
            <a:spLocks/>
          </p:cNvSpPr>
          <p:nvPr/>
        </p:nvSpPr>
        <p:spPr>
          <a:xfrm>
            <a:off x="15843250" y="407987"/>
            <a:ext cx="3679825" cy="46196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3000" b="0" i="1" u="none" strike="noStrike" cap="none">
                <a:solidFill>
                  <a:srgbClr val="422C75"/>
                </a:solidFill>
                <a:latin typeface="Playfair Display"/>
                <a:ea typeface="Playfair Display"/>
                <a:cs typeface="Playfair Display"/>
                <a:sym typeface="Playfair Display"/>
              </a:defRPr>
            </a:lvl1pPr>
            <a:lvl2pPr marR="0" lvl="1"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9pPr>
          </a:lstStyle>
          <a:p>
            <a:pPr algn="r">
              <a:buClr>
                <a:srgbClr val="422C75"/>
              </a:buClr>
              <a:buSzPts val="3000"/>
              <a:buFont typeface="Playfair Display"/>
              <a:buNone/>
            </a:pPr>
            <a:r>
              <a:rPr lang="en-US"/>
              <a:t>Go, change the world</a:t>
            </a:r>
            <a:endParaRPr lang="en-US" dirty="0"/>
          </a:p>
        </p:txBody>
      </p:sp>
    </p:spTree>
    <p:extLst>
      <p:ext uri="{BB962C8B-B14F-4D97-AF65-F5344CB8AC3E}">
        <p14:creationId xmlns:p14="http://schemas.microsoft.com/office/powerpoint/2010/main" val="2644289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7"/>
          <p:cNvSpPr txBox="1"/>
          <p:nvPr/>
        </p:nvSpPr>
        <p:spPr>
          <a:xfrm>
            <a:off x="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36" name="Google Shape;136;p17"/>
          <p:cNvSpPr txBox="1"/>
          <p:nvPr/>
        </p:nvSpPr>
        <p:spPr>
          <a:xfrm>
            <a:off x="527050" y="3140075"/>
            <a:ext cx="18973801" cy="711200"/>
          </a:xfrm>
          <a:prstGeom prst="rect">
            <a:avLst/>
          </a:prstGeom>
          <a:noFill/>
          <a:ln>
            <a:noFill/>
          </a:ln>
        </p:spPr>
        <p:txBody>
          <a:bodyPr spcFirstLastPara="1" wrap="square" lIns="0" tIns="12050" rIns="0" bIns="0" anchor="t" anchorCtr="0">
            <a:noAutofit/>
          </a:bodyPr>
          <a:lstStyle/>
          <a:p>
            <a:pPr marL="12700" marR="0" lvl="0" indent="0" algn="l" rtl="0">
              <a:lnSpc>
                <a:spcPct val="101000"/>
              </a:lnSpc>
              <a:spcBef>
                <a:spcPts val="0"/>
              </a:spcBef>
              <a:spcAft>
                <a:spcPts val="0"/>
              </a:spcAft>
              <a:buClr>
                <a:srgbClr val="6D6E71"/>
              </a:buClr>
              <a:buSzPts val="4800"/>
              <a:buFont typeface="Helvetica Neue"/>
              <a:buNone/>
            </a:pPr>
            <a:r>
              <a:rPr lang="en-US" sz="4800" b="0" i="0" u="none" dirty="0">
                <a:solidFill>
                  <a:srgbClr val="6D6E71"/>
                </a:solidFill>
                <a:latin typeface="Helvetica Neue"/>
                <a:ea typeface="Helvetica Neue"/>
                <a:cs typeface="Helvetica Neue"/>
                <a:sym typeface="Helvetica Neue"/>
              </a:rPr>
              <a:t>Sample client details</a:t>
            </a:r>
          </a:p>
          <a:p>
            <a:pPr marL="12700" marR="0" lvl="0" indent="0" algn="l" rtl="0">
              <a:lnSpc>
                <a:spcPct val="101000"/>
              </a:lnSpc>
              <a:spcBef>
                <a:spcPts val="0"/>
              </a:spcBef>
              <a:spcAft>
                <a:spcPts val="0"/>
              </a:spcAft>
              <a:buClr>
                <a:srgbClr val="6D6E71"/>
              </a:buClr>
              <a:buSzPts val="4800"/>
              <a:buFont typeface="Helvetica Neue"/>
              <a:buNone/>
            </a:pPr>
            <a:endParaRPr lang="en-US" sz="4800" dirty="0">
              <a:solidFill>
                <a:srgbClr val="6D6E71"/>
              </a:solidFill>
              <a:latin typeface="Helvetica Neue"/>
              <a:sym typeface="Helvetica Neue"/>
            </a:endParaRPr>
          </a:p>
          <a:p>
            <a:pPr marL="12700" marR="0" lvl="0" indent="0" algn="l" rtl="0">
              <a:lnSpc>
                <a:spcPct val="101000"/>
              </a:lnSpc>
              <a:spcBef>
                <a:spcPts val="0"/>
              </a:spcBef>
              <a:spcAft>
                <a:spcPts val="0"/>
              </a:spcAft>
              <a:buClr>
                <a:srgbClr val="6D6E71"/>
              </a:buClr>
              <a:buSzPts val="4800"/>
              <a:buFont typeface="Helvetica Neue"/>
              <a:buNone/>
            </a:pPr>
            <a:r>
              <a:rPr lang="en-US" sz="3600" dirty="0">
                <a:solidFill>
                  <a:srgbClr val="6D6E71"/>
                </a:solidFill>
                <a:latin typeface="Times New Roman" panose="02020603050405020304" pitchFamily="18" charset="0"/>
                <a:cs typeface="Times New Roman" panose="02020603050405020304" pitchFamily="18" charset="0"/>
                <a:sym typeface="Helvetica Neue"/>
              </a:rPr>
              <a:t>Name: Malatesh</a:t>
            </a:r>
          </a:p>
          <a:p>
            <a:pPr marL="12700" marR="0" lvl="0" indent="0" algn="l" rtl="0">
              <a:lnSpc>
                <a:spcPct val="101000"/>
              </a:lnSpc>
              <a:spcBef>
                <a:spcPts val="0"/>
              </a:spcBef>
              <a:spcAft>
                <a:spcPts val="0"/>
              </a:spcAft>
              <a:buClr>
                <a:srgbClr val="6D6E71"/>
              </a:buClr>
              <a:buSzPts val="4800"/>
              <a:buFont typeface="Helvetica Neue"/>
              <a:buNone/>
            </a:pPr>
            <a:r>
              <a:rPr lang="en-US" sz="3600" dirty="0">
                <a:solidFill>
                  <a:srgbClr val="6D6E71"/>
                </a:solidFill>
                <a:latin typeface="Times New Roman" panose="02020603050405020304" pitchFamily="18" charset="0"/>
                <a:cs typeface="Times New Roman" panose="02020603050405020304" pitchFamily="18" charset="0"/>
                <a:sym typeface="Helvetica Neue"/>
              </a:rPr>
              <a:t>Age: 52</a:t>
            </a:r>
          </a:p>
          <a:p>
            <a:pPr marL="12700" marR="0" lvl="0" indent="0" algn="l" rtl="0">
              <a:lnSpc>
                <a:spcPct val="101000"/>
              </a:lnSpc>
              <a:spcBef>
                <a:spcPts val="0"/>
              </a:spcBef>
              <a:spcAft>
                <a:spcPts val="0"/>
              </a:spcAft>
              <a:buClr>
                <a:srgbClr val="6D6E71"/>
              </a:buClr>
              <a:buSzPts val="4800"/>
              <a:buFont typeface="Helvetica Neue"/>
              <a:buNone/>
            </a:pPr>
            <a:r>
              <a:rPr lang="en-US" sz="3600" dirty="0">
                <a:solidFill>
                  <a:srgbClr val="6D6E71"/>
                </a:solidFill>
                <a:latin typeface="Times New Roman" panose="02020603050405020304" pitchFamily="18" charset="0"/>
                <a:cs typeface="Times New Roman" panose="02020603050405020304" pitchFamily="18" charset="0"/>
                <a:sym typeface="Helvetica Neue"/>
              </a:rPr>
              <a:t>Location of farm: Sakaleshpur</a:t>
            </a:r>
          </a:p>
          <a:p>
            <a:pPr marL="12700" marR="0" lvl="0" indent="0" algn="l" rtl="0">
              <a:lnSpc>
                <a:spcPct val="101000"/>
              </a:lnSpc>
              <a:spcBef>
                <a:spcPts val="0"/>
              </a:spcBef>
              <a:spcAft>
                <a:spcPts val="0"/>
              </a:spcAft>
              <a:buClr>
                <a:srgbClr val="6D6E71"/>
              </a:buClr>
              <a:buSzPts val="4800"/>
              <a:buFont typeface="Helvetica Neue"/>
              <a:buNone/>
            </a:pPr>
            <a:r>
              <a:rPr lang="en-US" sz="3600" dirty="0">
                <a:solidFill>
                  <a:srgbClr val="6D6E71"/>
                </a:solidFill>
                <a:latin typeface="Times New Roman" panose="02020603050405020304" pitchFamily="18" charset="0"/>
                <a:cs typeface="Times New Roman" panose="02020603050405020304" pitchFamily="18" charset="0"/>
                <a:sym typeface="Helvetica Neue"/>
              </a:rPr>
              <a:t>Land area: 10 acres</a:t>
            </a:r>
          </a:p>
          <a:p>
            <a:pPr marL="12700" marR="0" lvl="0" indent="0" algn="l" rtl="0">
              <a:lnSpc>
                <a:spcPct val="101000"/>
              </a:lnSpc>
              <a:spcBef>
                <a:spcPts val="0"/>
              </a:spcBef>
              <a:spcAft>
                <a:spcPts val="0"/>
              </a:spcAft>
              <a:buClr>
                <a:srgbClr val="6D6E71"/>
              </a:buClr>
              <a:buSzPts val="4800"/>
              <a:buFont typeface="Helvetica Neue"/>
              <a:buNone/>
            </a:pPr>
            <a:r>
              <a:rPr lang="en-US" sz="3600" dirty="0">
                <a:solidFill>
                  <a:srgbClr val="6D6E71"/>
                </a:solidFill>
                <a:latin typeface="Times New Roman" panose="02020603050405020304" pitchFamily="18" charset="0"/>
                <a:cs typeface="Times New Roman" panose="02020603050405020304" pitchFamily="18" charset="0"/>
                <a:sym typeface="Helvetica Neue"/>
              </a:rPr>
              <a:t>Crops grown: Coffee, Cardamom</a:t>
            </a:r>
          </a:p>
          <a:p>
            <a:pPr marL="12700" marR="0" lvl="0" indent="0" algn="l" rtl="0">
              <a:lnSpc>
                <a:spcPct val="101000"/>
              </a:lnSpc>
              <a:spcBef>
                <a:spcPts val="0"/>
              </a:spcBef>
              <a:spcAft>
                <a:spcPts val="0"/>
              </a:spcAft>
              <a:buClr>
                <a:srgbClr val="6D6E71"/>
              </a:buClr>
              <a:buSzPts val="4800"/>
              <a:buFont typeface="Helvetica Neue"/>
              <a:buNone/>
            </a:pPr>
            <a:r>
              <a:rPr lang="en-US" sz="3600" dirty="0">
                <a:solidFill>
                  <a:srgbClr val="6D6E71"/>
                </a:solidFill>
                <a:latin typeface="Times New Roman" panose="02020603050405020304" pitchFamily="18" charset="0"/>
                <a:cs typeface="Times New Roman" panose="02020603050405020304" pitchFamily="18" charset="0"/>
                <a:sym typeface="Helvetica Neue"/>
              </a:rPr>
              <a:t>Modern Techniques Implemented: Organic farming, Soil testing </a:t>
            </a:r>
          </a:p>
          <a:p>
            <a:pPr marL="12700" marR="0" lvl="0" indent="0" algn="l" rtl="0">
              <a:lnSpc>
                <a:spcPct val="101000"/>
              </a:lnSpc>
              <a:spcBef>
                <a:spcPts val="0"/>
              </a:spcBef>
              <a:spcAft>
                <a:spcPts val="0"/>
              </a:spcAft>
              <a:buClr>
                <a:srgbClr val="6D6E71"/>
              </a:buClr>
              <a:buSzPts val="4800"/>
              <a:buFont typeface="Helvetica Neue"/>
              <a:buNone/>
            </a:pPr>
            <a:r>
              <a:rPr lang="en-US" sz="3600" dirty="0">
                <a:solidFill>
                  <a:srgbClr val="6D6E71"/>
                </a:solidFill>
                <a:latin typeface="Times New Roman" panose="02020603050405020304" pitchFamily="18" charset="0"/>
                <a:cs typeface="Times New Roman" panose="02020603050405020304" pitchFamily="18" charset="0"/>
                <a:sym typeface="Helvetica Neue"/>
              </a:rPr>
              <a:t>Modern Equipment used: N.A</a:t>
            </a:r>
          </a:p>
          <a:p>
            <a:pPr marL="12700" marR="0" lvl="0" indent="0" algn="l" rtl="0">
              <a:lnSpc>
                <a:spcPct val="101000"/>
              </a:lnSpc>
              <a:spcBef>
                <a:spcPts val="0"/>
              </a:spcBef>
              <a:spcAft>
                <a:spcPts val="0"/>
              </a:spcAft>
              <a:buClr>
                <a:srgbClr val="6D6E71"/>
              </a:buClr>
              <a:buSzPts val="4800"/>
              <a:buFont typeface="Helvetica Neue"/>
              <a:buNone/>
            </a:pPr>
            <a:r>
              <a:rPr lang="en-US" sz="3600" dirty="0">
                <a:solidFill>
                  <a:srgbClr val="6D6E71"/>
                </a:solidFill>
                <a:latin typeface="Times New Roman" panose="02020603050405020304" pitchFamily="18" charset="0"/>
                <a:cs typeface="Times New Roman" panose="02020603050405020304" pitchFamily="18" charset="0"/>
                <a:sym typeface="Helvetica Neue"/>
              </a:rPr>
              <a:t>Profit percentage: 30%</a:t>
            </a:r>
          </a:p>
          <a:p>
            <a:pPr marL="12700" marR="0" lvl="0" indent="0" algn="l" rtl="0">
              <a:lnSpc>
                <a:spcPct val="101000"/>
              </a:lnSpc>
              <a:spcBef>
                <a:spcPts val="0"/>
              </a:spcBef>
              <a:spcAft>
                <a:spcPts val="0"/>
              </a:spcAft>
              <a:buClr>
                <a:srgbClr val="6D6E71"/>
              </a:buClr>
              <a:buSzPts val="4800"/>
              <a:buFont typeface="Helvetica Neue"/>
              <a:buNone/>
            </a:pPr>
            <a:endParaRPr lang="en-US" sz="3600" dirty="0">
              <a:solidFill>
                <a:srgbClr val="6D6E71"/>
              </a:solidFill>
              <a:latin typeface="Times New Roman" panose="02020603050405020304" pitchFamily="18" charset="0"/>
              <a:cs typeface="Times New Roman" panose="02020603050405020304" pitchFamily="18" charset="0"/>
              <a:sym typeface="Helvetica Neue"/>
            </a:endParaRPr>
          </a:p>
          <a:p>
            <a:pPr marL="12700" marR="0" lvl="0" indent="0" algn="l" rtl="0">
              <a:lnSpc>
                <a:spcPct val="101000"/>
              </a:lnSpc>
              <a:spcBef>
                <a:spcPts val="0"/>
              </a:spcBef>
              <a:spcAft>
                <a:spcPts val="0"/>
              </a:spcAft>
              <a:buClr>
                <a:srgbClr val="6D6E71"/>
              </a:buClr>
              <a:buSzPts val="4800"/>
              <a:buFont typeface="Helvetica Neue"/>
              <a:buNone/>
            </a:pPr>
            <a:endParaRPr sz="3600" dirty="0">
              <a:latin typeface="Times New Roman" panose="02020603050405020304" pitchFamily="18" charset="0"/>
              <a:cs typeface="Times New Roman" panose="02020603050405020304" pitchFamily="18" charset="0"/>
            </a:endParaRPr>
          </a:p>
        </p:txBody>
      </p:sp>
      <p:sp>
        <p:nvSpPr>
          <p:cNvPr id="137" name="Google Shape;137;p17"/>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38" name="Google Shape;138;p17"/>
          <p:cNvSpPr txBox="1"/>
          <p:nvPr/>
        </p:nvSpPr>
        <p:spPr>
          <a:xfrm>
            <a:off x="1004887" y="301625"/>
            <a:ext cx="708025" cy="709612"/>
          </a:xfrm>
          <a:prstGeom prst="rect">
            <a:avLst/>
          </a:prstGeom>
          <a:blipFill rotWithShape="1">
            <a:blip r:embed="rId3"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39" name="Google Shape;139;p17"/>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40" name="Google Shape;140;p17"/>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41" name="Google Shape;141;p17"/>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42" name="Google Shape;142;p17"/>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a:solidFill>
                  <a:srgbClr val="005893"/>
                </a:solidFill>
                <a:latin typeface="Playfair Display"/>
                <a:ea typeface="Playfair Display"/>
                <a:cs typeface="Playfair Display"/>
                <a:sym typeface="Playfair Display"/>
              </a:rPr>
              <a:t>Empathy</a:t>
            </a:r>
            <a:endParaRPr/>
          </a:p>
        </p:txBody>
      </p:sp>
      <p:sp>
        <p:nvSpPr>
          <p:cNvPr id="143" name="Google Shape;143;p17"/>
          <p:cNvSpPr txBox="1">
            <a:spLocks noGrp="1"/>
          </p:cNvSpPr>
          <p:nvPr>
            <p:ph type="title"/>
          </p:nvPr>
        </p:nvSpPr>
        <p:spPr>
          <a:xfrm>
            <a:off x="15843250" y="407987"/>
            <a:ext cx="3679825" cy="461962"/>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rgbClr val="422C75"/>
              </a:buClr>
              <a:buSzPts val="3000"/>
              <a:buFont typeface="Playfair Display"/>
              <a:buNone/>
            </a:pPr>
            <a:r>
              <a:rPr lang="en-US" sz="3000" b="0" i="1" u="none">
                <a:solidFill>
                  <a:srgbClr val="422C75"/>
                </a:solidFill>
                <a:latin typeface="Playfair Display"/>
                <a:ea typeface="Playfair Display"/>
                <a:cs typeface="Playfair Display"/>
                <a:sym typeface="Playfair Display"/>
              </a:rPr>
              <a:t>Go, change the world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8"/>
          <p:cNvSpPr txBox="1"/>
          <p:nvPr/>
        </p:nvSpPr>
        <p:spPr>
          <a:xfrm>
            <a:off x="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49" name="Google Shape;149;p18"/>
          <p:cNvSpPr txBox="1"/>
          <p:nvPr/>
        </p:nvSpPr>
        <p:spPr>
          <a:xfrm>
            <a:off x="527050" y="3140075"/>
            <a:ext cx="18973801" cy="711200"/>
          </a:xfrm>
          <a:prstGeom prst="rect">
            <a:avLst/>
          </a:prstGeom>
          <a:noFill/>
          <a:ln>
            <a:noFill/>
          </a:ln>
        </p:spPr>
        <p:txBody>
          <a:bodyPr spcFirstLastPara="1" wrap="square" lIns="0" tIns="12050" rIns="0" bIns="0" anchor="t" anchorCtr="0">
            <a:noAutofit/>
          </a:bodyPr>
          <a:lstStyle/>
          <a:p>
            <a:pPr marL="698500" marR="0" lvl="0" indent="-685800" algn="l" rtl="0">
              <a:lnSpc>
                <a:spcPct val="101000"/>
              </a:lnSpc>
              <a:spcBef>
                <a:spcPts val="0"/>
              </a:spcBef>
              <a:spcAft>
                <a:spcPts val="0"/>
              </a:spcAft>
              <a:buClr>
                <a:srgbClr val="6D6E71"/>
              </a:buClr>
              <a:buSzPts val="4800"/>
              <a:buFont typeface="Arial"/>
              <a:buChar char="•"/>
            </a:pPr>
            <a:r>
              <a:rPr lang="en-US" sz="4800" b="0" i="0" u="none" dirty="0">
                <a:solidFill>
                  <a:srgbClr val="6D6E71"/>
                </a:solidFill>
                <a:latin typeface="Helvetica Neue"/>
                <a:ea typeface="Helvetica Neue"/>
                <a:cs typeface="Helvetica Neue"/>
                <a:sym typeface="Helvetica Neue"/>
              </a:rPr>
              <a:t>Sample evidences- Videos/Images/Audio</a:t>
            </a:r>
          </a:p>
          <a:p>
            <a:pPr marL="698500" marR="0" lvl="0" indent="-685800" algn="l" rtl="0">
              <a:lnSpc>
                <a:spcPct val="101000"/>
              </a:lnSpc>
              <a:spcBef>
                <a:spcPts val="0"/>
              </a:spcBef>
              <a:spcAft>
                <a:spcPts val="0"/>
              </a:spcAft>
              <a:buClr>
                <a:srgbClr val="6D6E71"/>
              </a:buClr>
              <a:buSzPts val="4800"/>
              <a:buFont typeface="Arial"/>
              <a:buChar char="•"/>
            </a:pPr>
            <a:endParaRPr lang="en-US" sz="4800" dirty="0">
              <a:solidFill>
                <a:srgbClr val="6D6E71"/>
              </a:solidFill>
              <a:latin typeface="Helvetica Neue"/>
              <a:sym typeface="Helvetica Neue"/>
            </a:endParaRPr>
          </a:p>
          <a:p>
            <a:pPr marL="698500" marR="0" lvl="0" indent="-685800" algn="l" rtl="0">
              <a:lnSpc>
                <a:spcPct val="101000"/>
              </a:lnSpc>
              <a:spcBef>
                <a:spcPts val="0"/>
              </a:spcBef>
              <a:spcAft>
                <a:spcPts val="0"/>
              </a:spcAft>
              <a:buClr>
                <a:srgbClr val="6D6E71"/>
              </a:buClr>
              <a:buSzPts val="4800"/>
              <a:buFont typeface="Arial"/>
              <a:buChar char="•"/>
            </a:pPr>
            <a:endParaRPr dirty="0"/>
          </a:p>
        </p:txBody>
      </p:sp>
      <p:sp>
        <p:nvSpPr>
          <p:cNvPr id="150" name="Google Shape;150;p18"/>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51" name="Google Shape;151;p18"/>
          <p:cNvSpPr txBox="1"/>
          <p:nvPr/>
        </p:nvSpPr>
        <p:spPr>
          <a:xfrm>
            <a:off x="1004887" y="301625"/>
            <a:ext cx="708025" cy="709612"/>
          </a:xfrm>
          <a:prstGeom prst="rect">
            <a:avLst/>
          </a:prstGeom>
          <a:blipFill rotWithShape="1">
            <a:blip r:embed="rId6"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52" name="Google Shape;152;p18"/>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53" name="Google Shape;153;p18"/>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54" name="Google Shape;154;p18"/>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55" name="Google Shape;155;p18"/>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a:solidFill>
                  <a:srgbClr val="005893"/>
                </a:solidFill>
                <a:latin typeface="Playfair Display"/>
                <a:ea typeface="Playfair Display"/>
                <a:cs typeface="Playfair Display"/>
                <a:sym typeface="Playfair Display"/>
              </a:rPr>
              <a:t>Empathy- Evidences</a:t>
            </a:r>
            <a:endParaRPr/>
          </a:p>
        </p:txBody>
      </p:sp>
      <p:sp>
        <p:nvSpPr>
          <p:cNvPr id="156" name="Google Shape;156;p18"/>
          <p:cNvSpPr txBox="1">
            <a:spLocks noGrp="1"/>
          </p:cNvSpPr>
          <p:nvPr>
            <p:ph type="title"/>
          </p:nvPr>
        </p:nvSpPr>
        <p:spPr>
          <a:xfrm>
            <a:off x="15843250" y="407987"/>
            <a:ext cx="3679825" cy="461962"/>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rgbClr val="422C75"/>
              </a:buClr>
              <a:buSzPts val="3000"/>
              <a:buFont typeface="Playfair Display"/>
              <a:buNone/>
            </a:pPr>
            <a:r>
              <a:rPr lang="en-US" sz="3000" b="0" i="1" u="none">
                <a:solidFill>
                  <a:srgbClr val="422C75"/>
                </a:solidFill>
                <a:latin typeface="Playfair Display"/>
                <a:ea typeface="Playfair Display"/>
                <a:cs typeface="Playfair Display"/>
                <a:sym typeface="Playfair Display"/>
              </a:rPr>
              <a:t>Go, change the world</a:t>
            </a:r>
            <a:endParaRPr/>
          </a:p>
        </p:txBody>
      </p:sp>
      <p:pic>
        <p:nvPicPr>
          <p:cNvPr id="4" name="WhatsApp Audio 2020-02-09 at 18.04.38">
            <a:hlinkClick r:id="" action="ppaction://media"/>
            <a:extLst>
              <a:ext uri="{FF2B5EF4-FFF2-40B4-BE49-F238E27FC236}">
                <a16:creationId xmlns:a16="http://schemas.microsoft.com/office/drawing/2014/main" id="{6C082AF1-F8D0-4118-B77D-70300241700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290844" y="4141346"/>
            <a:ext cx="487362" cy="487362"/>
          </a:xfrm>
          <a:prstGeom prst="rect">
            <a:avLst/>
          </a:prstGeom>
        </p:spPr>
      </p:pic>
      <p:graphicFrame>
        <p:nvGraphicFramePr>
          <p:cNvPr id="5" name="Object 4">
            <a:extLst>
              <a:ext uri="{FF2B5EF4-FFF2-40B4-BE49-F238E27FC236}">
                <a16:creationId xmlns:a16="http://schemas.microsoft.com/office/drawing/2014/main" id="{65D13A2D-4BB7-40E7-9091-4053CE2D8A1F}"/>
              </a:ext>
            </a:extLst>
          </p:cNvPr>
          <p:cNvGraphicFramePr>
            <a:graphicFrameLocks noChangeAspect="1"/>
          </p:cNvGraphicFramePr>
          <p:nvPr>
            <p:extLst>
              <p:ext uri="{D42A27DB-BD31-4B8C-83A1-F6EECF244321}">
                <p14:modId xmlns:p14="http://schemas.microsoft.com/office/powerpoint/2010/main" val="176496185"/>
              </p:ext>
            </p:extLst>
          </p:nvPr>
        </p:nvGraphicFramePr>
        <p:xfrm>
          <a:off x="1358898" y="4918779"/>
          <a:ext cx="17279621" cy="3112701"/>
        </p:xfrm>
        <a:graphic>
          <a:graphicData uri="http://schemas.openxmlformats.org/presentationml/2006/ole">
            <mc:AlternateContent xmlns:mc="http://schemas.openxmlformats.org/markup-compatibility/2006">
              <mc:Choice xmlns:v="urn:schemas-microsoft-com:vml" Requires="v">
                <p:oleObj spid="_x0000_s1049" name="Worksheet" r:id="rId8" imgW="12321434" imgH="1470723" progId="Excel.Sheet.12">
                  <p:embed/>
                </p:oleObj>
              </mc:Choice>
              <mc:Fallback>
                <p:oleObj name="Worksheet" r:id="rId8" imgW="12321434" imgH="1470723" progId="Excel.Sheet.12">
                  <p:embed/>
                  <p:pic>
                    <p:nvPicPr>
                      <p:cNvPr id="0" name=""/>
                      <p:cNvPicPr/>
                      <p:nvPr/>
                    </p:nvPicPr>
                    <p:blipFill>
                      <a:blip r:embed="rId9"/>
                      <a:stretch>
                        <a:fillRect/>
                      </a:stretch>
                    </p:blipFill>
                    <p:spPr>
                      <a:xfrm>
                        <a:off x="1358898" y="4918779"/>
                        <a:ext cx="17279621" cy="3112701"/>
                      </a:xfrm>
                      <a:prstGeom prst="rect">
                        <a:avLst/>
                      </a:prstGeom>
                    </p:spPr>
                  </p:pic>
                </p:oleObj>
              </mc:Fallback>
            </mc:AlternateContent>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619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9"/>
          <p:cNvSpPr txBox="1"/>
          <p:nvPr/>
        </p:nvSpPr>
        <p:spPr>
          <a:xfrm>
            <a:off x="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63" name="Google Shape;163;p19"/>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64" name="Google Shape;164;p19"/>
          <p:cNvSpPr txBox="1"/>
          <p:nvPr/>
        </p:nvSpPr>
        <p:spPr>
          <a:xfrm>
            <a:off x="1004887" y="301625"/>
            <a:ext cx="708025" cy="709612"/>
          </a:xfrm>
          <a:prstGeom prst="rect">
            <a:avLst/>
          </a:prstGeom>
          <a:blipFill rotWithShape="1">
            <a:blip r:embed="rId3"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65" name="Google Shape;165;p19"/>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66" name="Google Shape;166;p19"/>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167" name="Google Shape;167;p19"/>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68" name="Google Shape;168;p19"/>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b="0" i="0" u="none">
                <a:solidFill>
                  <a:srgbClr val="005893"/>
                </a:solidFill>
                <a:latin typeface="Playfair Display"/>
                <a:ea typeface="Playfair Display"/>
                <a:cs typeface="Playfair Display"/>
                <a:sym typeface="Playfair Display"/>
              </a:rPr>
              <a:t>Empathy Map</a:t>
            </a:r>
            <a:endParaRPr/>
          </a:p>
        </p:txBody>
      </p:sp>
      <p:sp>
        <p:nvSpPr>
          <p:cNvPr id="169" name="Google Shape;169;p19"/>
          <p:cNvSpPr txBox="1">
            <a:spLocks noGrp="1"/>
          </p:cNvSpPr>
          <p:nvPr>
            <p:ph type="title"/>
          </p:nvPr>
        </p:nvSpPr>
        <p:spPr>
          <a:xfrm>
            <a:off x="15843250" y="407987"/>
            <a:ext cx="3679825" cy="461962"/>
          </a:xfrm>
          <a:prstGeom prst="rect">
            <a:avLst/>
          </a:prstGeom>
          <a:noFill/>
          <a:ln>
            <a:noFill/>
          </a:ln>
        </p:spPr>
        <p:txBody>
          <a:bodyPr spcFirstLastPara="1" wrap="square" lIns="0" tIns="0" rIns="0" bIns="0" anchor="t" anchorCtr="0">
            <a:noAutofit/>
          </a:bodyPr>
          <a:lstStyle/>
          <a:p>
            <a:pPr marL="0" lvl="0" indent="0" algn="r" rtl="0">
              <a:lnSpc>
                <a:spcPct val="100000"/>
              </a:lnSpc>
              <a:spcBef>
                <a:spcPts val="0"/>
              </a:spcBef>
              <a:spcAft>
                <a:spcPts val="0"/>
              </a:spcAft>
              <a:buClr>
                <a:srgbClr val="422C75"/>
              </a:buClr>
              <a:buSzPts val="3000"/>
              <a:buFont typeface="Playfair Display"/>
              <a:buNone/>
            </a:pPr>
            <a:r>
              <a:rPr lang="en-US" sz="3000" b="0" i="1" u="none">
                <a:solidFill>
                  <a:srgbClr val="422C75"/>
                </a:solidFill>
                <a:latin typeface="Playfair Display"/>
                <a:ea typeface="Playfair Display"/>
                <a:cs typeface="Playfair Display"/>
                <a:sym typeface="Playfair Display"/>
              </a:rPr>
              <a:t>Go, change the world</a:t>
            </a:r>
            <a:endParaRPr/>
          </a:p>
        </p:txBody>
      </p:sp>
      <p:pic>
        <p:nvPicPr>
          <p:cNvPr id="2" name="Picture 1">
            <a:extLst>
              <a:ext uri="{FF2B5EF4-FFF2-40B4-BE49-F238E27FC236}">
                <a16:creationId xmlns:a16="http://schemas.microsoft.com/office/drawing/2014/main" id="{75FE1368-AA07-4C3E-B2FE-8E4E38D2E62E}"/>
              </a:ext>
            </a:extLst>
          </p:cNvPr>
          <p:cNvPicPr>
            <a:picLocks noChangeAspect="1"/>
          </p:cNvPicPr>
          <p:nvPr/>
        </p:nvPicPr>
        <p:blipFill>
          <a:blip r:embed="rId4"/>
          <a:stretch>
            <a:fillRect/>
          </a:stretch>
        </p:blipFill>
        <p:spPr>
          <a:xfrm>
            <a:off x="3633787" y="2101218"/>
            <a:ext cx="11801475" cy="8051474"/>
          </a:xfrm>
          <a:prstGeom prst="rect">
            <a:avLst/>
          </a:prstGeom>
        </p:spPr>
      </p:pic>
      <p:sp>
        <p:nvSpPr>
          <p:cNvPr id="3" name="Rectangle 2">
            <a:extLst>
              <a:ext uri="{FF2B5EF4-FFF2-40B4-BE49-F238E27FC236}">
                <a16:creationId xmlns:a16="http://schemas.microsoft.com/office/drawing/2014/main" id="{0590F97E-6DBA-45C2-99B3-A660BA7A8FE7}"/>
              </a:ext>
            </a:extLst>
          </p:cNvPr>
          <p:cNvSpPr/>
          <p:nvPr/>
        </p:nvSpPr>
        <p:spPr>
          <a:xfrm>
            <a:off x="3352800" y="2101218"/>
            <a:ext cx="12237720" cy="78809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BA19-4B6F-4FC9-9345-A4FCBEB01A63}"/>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35DFB65E-6CB4-4721-BC81-F6F2D140B603}"/>
              </a:ext>
            </a:extLst>
          </p:cNvPr>
          <p:cNvSpPr>
            <a:spLocks noGrp="1"/>
          </p:cNvSpPr>
          <p:nvPr>
            <p:ph type="body" idx="1"/>
          </p:nvPr>
        </p:nvSpPr>
        <p:spPr/>
        <p:txBody>
          <a:bodyPr/>
          <a:lstStyle/>
          <a:p>
            <a:endParaRPr lang="en-US"/>
          </a:p>
        </p:txBody>
      </p:sp>
      <p:sp>
        <p:nvSpPr>
          <p:cNvPr id="4" name="Google Shape;187;p21">
            <a:extLst>
              <a:ext uri="{FF2B5EF4-FFF2-40B4-BE49-F238E27FC236}">
                <a16:creationId xmlns:a16="http://schemas.microsoft.com/office/drawing/2014/main" id="{472BFD7C-7A96-4EF7-968D-994D6C53DE52}"/>
              </a:ext>
            </a:extLst>
          </p:cNvPr>
          <p:cNvSpPr txBox="1"/>
          <p:nvPr/>
        </p:nvSpPr>
        <p:spPr>
          <a:xfrm>
            <a:off x="0" y="0"/>
            <a:ext cx="20104101" cy="11309350"/>
          </a:xfrm>
          <a:prstGeom prst="rect">
            <a:avLst/>
          </a:prstGeom>
          <a:solidFill>
            <a:schemeClr val="lt1">
              <a:alpha val="98431"/>
            </a:schemeClr>
          </a:solidFill>
          <a:ln w="76200" cap="flat" cmpd="sng">
            <a:solidFill>
              <a:srgbClr val="00589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6600" b="1" u="sng" dirty="0">
                <a:solidFill>
                  <a:schemeClr val="dk1"/>
                </a:solidFill>
                <a:latin typeface="Times New Roman" panose="02020603050405020304" pitchFamily="18" charset="0"/>
                <a:ea typeface="Calibri"/>
                <a:cs typeface="Times New Roman" panose="02020603050405020304" pitchFamily="18" charset="0"/>
                <a:sym typeface="Calibri"/>
              </a:rPr>
              <a:t> </a:t>
            </a:r>
            <a:endParaRPr sz="6600" b="1" i="0" u="sng" dirty="0">
              <a:solidFill>
                <a:schemeClr val="dk1"/>
              </a:solidFill>
              <a:latin typeface="Times New Roman" panose="02020603050405020304" pitchFamily="18" charset="0"/>
              <a:ea typeface="Calibri"/>
              <a:cs typeface="Times New Roman" panose="02020603050405020304" pitchFamily="18" charset="0"/>
              <a:sym typeface="Calibri"/>
            </a:endParaRPr>
          </a:p>
        </p:txBody>
      </p:sp>
      <p:sp>
        <p:nvSpPr>
          <p:cNvPr id="5" name="Google Shape;188;p21">
            <a:extLst>
              <a:ext uri="{FF2B5EF4-FFF2-40B4-BE49-F238E27FC236}">
                <a16:creationId xmlns:a16="http://schemas.microsoft.com/office/drawing/2014/main" id="{95B9FD52-5E9C-4AE6-BCC8-DA9DBF787D19}"/>
              </a:ext>
            </a:extLst>
          </p:cNvPr>
          <p:cNvSpPr/>
          <p:nvPr/>
        </p:nvSpPr>
        <p:spPr>
          <a:xfrm>
            <a:off x="1008062" y="1192212"/>
            <a:ext cx="18527712" cy="0"/>
          </a:xfrm>
          <a:custGeom>
            <a:avLst/>
            <a:gdLst/>
            <a:ahLst/>
            <a:cxnLst/>
            <a:rect l="l" t="t" r="r" b="b"/>
            <a:pathLst>
              <a:path w="18527395" h="120000" extrusionOk="0">
                <a:moveTo>
                  <a:pt x="0" y="0"/>
                </a:moveTo>
                <a:lnTo>
                  <a:pt x="18526859" y="0"/>
                </a:lnTo>
              </a:path>
            </a:pathLst>
          </a:custGeom>
          <a:noFill/>
          <a:ln w="15700" cap="flat" cmpd="sng">
            <a:solidFill>
              <a:srgbClr val="5E6DB3"/>
            </a:solidFill>
            <a:prstDash val="solid"/>
            <a:round/>
            <a:headEnd type="none" w="med" len="med"/>
            <a:tailEnd type="none" w="med" len="med"/>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6" name="Google Shape;189;p21">
            <a:extLst>
              <a:ext uri="{FF2B5EF4-FFF2-40B4-BE49-F238E27FC236}">
                <a16:creationId xmlns:a16="http://schemas.microsoft.com/office/drawing/2014/main" id="{2F7683D6-06A9-4F68-8BFD-24752CB93B72}"/>
              </a:ext>
            </a:extLst>
          </p:cNvPr>
          <p:cNvSpPr txBox="1"/>
          <p:nvPr/>
        </p:nvSpPr>
        <p:spPr>
          <a:xfrm>
            <a:off x="1004887" y="301625"/>
            <a:ext cx="708025" cy="709612"/>
          </a:xfrm>
          <a:prstGeom prst="rect">
            <a:avLst/>
          </a:prstGeom>
          <a:blipFill rotWithShape="1">
            <a:blip r:embed="rId2" cstate="email">
              <a:alphaModFix/>
              <a:extLst>
                <a:ext uri="{28A0092B-C50C-407E-A947-70E740481C1C}">
                  <a14:useLocalDpi xmlns:a14="http://schemas.microsoft.com/office/drawing/2010/main"/>
                </a:ext>
              </a:extLst>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7" name="Google Shape;190;p21">
            <a:extLst>
              <a:ext uri="{FF2B5EF4-FFF2-40B4-BE49-F238E27FC236}">
                <a16:creationId xmlns:a16="http://schemas.microsoft.com/office/drawing/2014/main" id="{2FAFE815-604F-4D2A-A663-6465412B0E99}"/>
              </a:ext>
            </a:extLst>
          </p:cNvPr>
          <p:cNvSpPr/>
          <p:nvPr/>
        </p:nvSpPr>
        <p:spPr>
          <a:xfrm>
            <a:off x="2982912" y="712787"/>
            <a:ext cx="57150" cy="57150"/>
          </a:xfrm>
          <a:custGeom>
            <a:avLst/>
            <a:gdLst/>
            <a:ahLst/>
            <a:cxnLst/>
            <a:rect l="l" t="t" r="r" b="b"/>
            <a:pathLst>
              <a:path w="56514" h="56515" extrusionOk="0">
                <a:moveTo>
                  <a:pt x="28145" y="0"/>
                </a:moveTo>
                <a:lnTo>
                  <a:pt x="17201" y="2207"/>
                </a:lnTo>
                <a:lnTo>
                  <a:pt x="8253" y="8227"/>
                </a:lnTo>
                <a:lnTo>
                  <a:pt x="2215" y="17157"/>
                </a:lnTo>
                <a:lnTo>
                  <a:pt x="0" y="28093"/>
                </a:lnTo>
                <a:lnTo>
                  <a:pt x="2215" y="39037"/>
                </a:lnTo>
                <a:lnTo>
                  <a:pt x="8253" y="47985"/>
                </a:lnTo>
                <a:lnTo>
                  <a:pt x="17201" y="54023"/>
                </a:lnTo>
                <a:lnTo>
                  <a:pt x="28145" y="56239"/>
                </a:lnTo>
                <a:lnTo>
                  <a:pt x="39070" y="54023"/>
                </a:lnTo>
                <a:lnTo>
                  <a:pt x="41803" y="52176"/>
                </a:lnTo>
                <a:lnTo>
                  <a:pt x="28145" y="52176"/>
                </a:lnTo>
                <a:lnTo>
                  <a:pt x="18763" y="50280"/>
                </a:lnTo>
                <a:lnTo>
                  <a:pt x="11109" y="45113"/>
                </a:lnTo>
                <a:lnTo>
                  <a:pt x="5952" y="37457"/>
                </a:lnTo>
                <a:lnTo>
                  <a:pt x="4062" y="28093"/>
                </a:lnTo>
                <a:lnTo>
                  <a:pt x="5952" y="18722"/>
                </a:lnTo>
                <a:lnTo>
                  <a:pt x="11109" y="11052"/>
                </a:lnTo>
                <a:lnTo>
                  <a:pt x="18763" y="5870"/>
                </a:lnTo>
                <a:lnTo>
                  <a:pt x="28145" y="3968"/>
                </a:lnTo>
                <a:lnTo>
                  <a:pt x="41684" y="3968"/>
                </a:lnTo>
                <a:lnTo>
                  <a:pt x="39070" y="2207"/>
                </a:lnTo>
                <a:lnTo>
                  <a:pt x="28145" y="0"/>
                </a:lnTo>
                <a:close/>
              </a:path>
              <a:path w="56514" h="56515" extrusionOk="0">
                <a:moveTo>
                  <a:pt x="41684" y="3968"/>
                </a:moveTo>
                <a:lnTo>
                  <a:pt x="28145" y="3968"/>
                </a:lnTo>
                <a:lnTo>
                  <a:pt x="37527" y="5870"/>
                </a:lnTo>
                <a:lnTo>
                  <a:pt x="45181" y="11052"/>
                </a:lnTo>
                <a:lnTo>
                  <a:pt x="50338" y="18722"/>
                </a:lnTo>
                <a:lnTo>
                  <a:pt x="52228" y="28093"/>
                </a:lnTo>
                <a:lnTo>
                  <a:pt x="50338" y="37457"/>
                </a:lnTo>
                <a:lnTo>
                  <a:pt x="45181" y="45113"/>
                </a:lnTo>
                <a:lnTo>
                  <a:pt x="37527" y="50280"/>
                </a:lnTo>
                <a:lnTo>
                  <a:pt x="28145" y="52176"/>
                </a:lnTo>
                <a:lnTo>
                  <a:pt x="41803" y="52176"/>
                </a:lnTo>
                <a:lnTo>
                  <a:pt x="48005" y="47985"/>
                </a:lnTo>
                <a:lnTo>
                  <a:pt x="54036" y="39037"/>
                </a:lnTo>
                <a:lnTo>
                  <a:pt x="56249" y="28093"/>
                </a:lnTo>
                <a:lnTo>
                  <a:pt x="54036" y="17157"/>
                </a:lnTo>
                <a:lnTo>
                  <a:pt x="48005" y="8227"/>
                </a:lnTo>
                <a:lnTo>
                  <a:pt x="41684" y="3968"/>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8" name="Google Shape;191;p21">
            <a:extLst>
              <a:ext uri="{FF2B5EF4-FFF2-40B4-BE49-F238E27FC236}">
                <a16:creationId xmlns:a16="http://schemas.microsoft.com/office/drawing/2014/main" id="{E59FC272-CBCF-48F2-8534-B3CCC9D18A80}"/>
              </a:ext>
            </a:extLst>
          </p:cNvPr>
          <p:cNvSpPr/>
          <p:nvPr/>
        </p:nvSpPr>
        <p:spPr>
          <a:xfrm>
            <a:off x="2998787" y="725487"/>
            <a:ext cx="25400" cy="31750"/>
          </a:xfrm>
          <a:custGeom>
            <a:avLst/>
            <a:gdLst/>
            <a:ahLst/>
            <a:cxnLst/>
            <a:rect l="l" t="t" r="r" b="b"/>
            <a:pathLst>
              <a:path w="25400" h="31750" extrusionOk="0">
                <a:moveTo>
                  <a:pt x="11999" y="0"/>
                </a:moveTo>
                <a:lnTo>
                  <a:pt x="0" y="0"/>
                </a:lnTo>
                <a:lnTo>
                  <a:pt x="0" y="31423"/>
                </a:lnTo>
                <a:lnTo>
                  <a:pt x="5675" y="31423"/>
                </a:lnTo>
                <a:lnTo>
                  <a:pt x="5675" y="18292"/>
                </a:lnTo>
                <a:lnTo>
                  <a:pt x="16472" y="18292"/>
                </a:lnTo>
                <a:lnTo>
                  <a:pt x="15633" y="17570"/>
                </a:lnTo>
                <a:lnTo>
                  <a:pt x="21266" y="14669"/>
                </a:lnTo>
                <a:lnTo>
                  <a:pt x="21701" y="13277"/>
                </a:lnTo>
                <a:lnTo>
                  <a:pt x="5675" y="13277"/>
                </a:lnTo>
                <a:lnTo>
                  <a:pt x="5675" y="5329"/>
                </a:lnTo>
                <a:lnTo>
                  <a:pt x="22239" y="5329"/>
                </a:lnTo>
                <a:lnTo>
                  <a:pt x="21884" y="3863"/>
                </a:lnTo>
                <a:lnTo>
                  <a:pt x="18564" y="848"/>
                </a:lnTo>
                <a:lnTo>
                  <a:pt x="11999" y="0"/>
                </a:lnTo>
                <a:close/>
              </a:path>
              <a:path w="25400" h="31750" extrusionOk="0">
                <a:moveTo>
                  <a:pt x="16472" y="18292"/>
                </a:moveTo>
                <a:lnTo>
                  <a:pt x="6837" y="18292"/>
                </a:lnTo>
                <a:lnTo>
                  <a:pt x="9727" y="18680"/>
                </a:lnTo>
                <a:lnTo>
                  <a:pt x="11465" y="19999"/>
                </a:lnTo>
                <a:lnTo>
                  <a:pt x="14470" y="24596"/>
                </a:lnTo>
                <a:lnTo>
                  <a:pt x="18564" y="31423"/>
                </a:lnTo>
                <a:lnTo>
                  <a:pt x="25402" y="31423"/>
                </a:lnTo>
                <a:lnTo>
                  <a:pt x="21967" y="25318"/>
                </a:lnTo>
                <a:lnTo>
                  <a:pt x="18721" y="20229"/>
                </a:lnTo>
                <a:lnTo>
                  <a:pt x="16472" y="18292"/>
                </a:lnTo>
                <a:close/>
              </a:path>
              <a:path w="25400" h="31750" extrusionOk="0">
                <a:moveTo>
                  <a:pt x="22239" y="5329"/>
                </a:moveTo>
                <a:lnTo>
                  <a:pt x="10156" y="5329"/>
                </a:lnTo>
                <a:lnTo>
                  <a:pt x="14324" y="5444"/>
                </a:lnTo>
                <a:lnTo>
                  <a:pt x="16449" y="6638"/>
                </a:lnTo>
                <a:lnTo>
                  <a:pt x="17224" y="9224"/>
                </a:lnTo>
                <a:lnTo>
                  <a:pt x="16638" y="11580"/>
                </a:lnTo>
                <a:lnTo>
                  <a:pt x="15057" y="12889"/>
                </a:lnTo>
                <a:lnTo>
                  <a:pt x="9926" y="13277"/>
                </a:lnTo>
                <a:lnTo>
                  <a:pt x="21701" y="13277"/>
                </a:lnTo>
                <a:lnTo>
                  <a:pt x="23088" y="8837"/>
                </a:lnTo>
                <a:lnTo>
                  <a:pt x="22239" y="5329"/>
                </a:lnTo>
                <a:close/>
              </a:path>
            </a:pathLst>
          </a:custGeom>
          <a:solidFill>
            <a:srgbClr val="231F20"/>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9" name="Google Shape;192;p21">
            <a:extLst>
              <a:ext uri="{FF2B5EF4-FFF2-40B4-BE49-F238E27FC236}">
                <a16:creationId xmlns:a16="http://schemas.microsoft.com/office/drawing/2014/main" id="{40E18DD4-4A04-4C08-93B8-D26118F51494}"/>
              </a:ext>
            </a:extLst>
          </p:cNvPr>
          <p:cNvSpPr txBox="1"/>
          <p:nvPr/>
        </p:nvSpPr>
        <p:spPr>
          <a:xfrm>
            <a:off x="1822450" y="438150"/>
            <a:ext cx="1371600" cy="492125"/>
          </a:xfrm>
          <a:prstGeom prst="rect">
            <a:avLst/>
          </a:prstGeom>
          <a:noFill/>
          <a:ln>
            <a:noFill/>
          </a:ln>
        </p:spPr>
        <p:txBody>
          <a:bodyPr spcFirstLastPara="1" wrap="square" lIns="0" tIns="17125" rIns="0" bIns="0" anchor="t" anchorCtr="0">
            <a:noAutofit/>
          </a:bodyPr>
          <a:lstStyle/>
          <a:p>
            <a:pPr marL="12700" marR="0" lvl="0" indent="0" algn="l" rtl="0">
              <a:lnSpc>
                <a:spcPct val="106250"/>
              </a:lnSpc>
              <a:spcBef>
                <a:spcPts val="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RV College of</a:t>
            </a:r>
            <a:endParaRPr/>
          </a:p>
          <a:p>
            <a:pPr marL="12700" marR="0" lvl="0" indent="0" algn="l" rtl="0">
              <a:lnSpc>
                <a:spcPct val="106250"/>
              </a:lnSpc>
              <a:spcBef>
                <a:spcPts val="100"/>
              </a:spcBef>
              <a:spcAft>
                <a:spcPts val="0"/>
              </a:spcAft>
              <a:buClr>
                <a:srgbClr val="231F20"/>
              </a:buClr>
              <a:buSzPts val="1600"/>
              <a:buFont typeface="Helvetica Neue"/>
              <a:buNone/>
            </a:pPr>
            <a:r>
              <a:rPr lang="en-US" sz="1600" b="1" i="0" u="none">
                <a:solidFill>
                  <a:srgbClr val="231F20"/>
                </a:solidFill>
                <a:latin typeface="Helvetica Neue"/>
                <a:ea typeface="Helvetica Neue"/>
                <a:cs typeface="Helvetica Neue"/>
                <a:sym typeface="Helvetica Neue"/>
              </a:rPr>
              <a:t>Engineering </a:t>
            </a:r>
            <a:endParaRPr/>
          </a:p>
        </p:txBody>
      </p:sp>
      <p:sp>
        <p:nvSpPr>
          <p:cNvPr id="10" name="Google Shape;193;p21">
            <a:extLst>
              <a:ext uri="{FF2B5EF4-FFF2-40B4-BE49-F238E27FC236}">
                <a16:creationId xmlns:a16="http://schemas.microsoft.com/office/drawing/2014/main" id="{CB59B2AE-805D-4F30-8099-9AA435792CD8}"/>
              </a:ext>
            </a:extLst>
          </p:cNvPr>
          <p:cNvSpPr txBox="1"/>
          <p:nvPr/>
        </p:nvSpPr>
        <p:spPr>
          <a:xfrm>
            <a:off x="4413250" y="301625"/>
            <a:ext cx="10242550" cy="766762"/>
          </a:xfrm>
          <a:prstGeom prst="rect">
            <a:avLst/>
          </a:prstGeom>
          <a:noFill/>
          <a:ln>
            <a:noFill/>
          </a:ln>
        </p:spPr>
        <p:txBody>
          <a:bodyPr spcFirstLastPara="1" wrap="square" lIns="0" tIns="12050" rIns="0" bIns="0" anchor="t" anchorCtr="0">
            <a:noAutofit/>
          </a:bodyPr>
          <a:lstStyle/>
          <a:p>
            <a:pPr marL="12700" marR="0" lvl="0" indent="0" algn="ctr" rtl="0">
              <a:lnSpc>
                <a:spcPct val="100000"/>
              </a:lnSpc>
              <a:spcBef>
                <a:spcPts val="0"/>
              </a:spcBef>
              <a:spcAft>
                <a:spcPts val="0"/>
              </a:spcAft>
              <a:buClr>
                <a:srgbClr val="005893"/>
              </a:buClr>
              <a:buSzPts val="4900"/>
              <a:buFont typeface="Playfair Display"/>
              <a:buNone/>
            </a:pPr>
            <a:r>
              <a:rPr lang="en-US" sz="4900" dirty="0">
                <a:solidFill>
                  <a:srgbClr val="005893"/>
                </a:solidFill>
                <a:latin typeface="Playfair Display"/>
                <a:sym typeface="Playfair Display"/>
              </a:rPr>
              <a:t>Empathy: Data Analytics</a:t>
            </a:r>
            <a:endParaRPr dirty="0"/>
          </a:p>
        </p:txBody>
      </p:sp>
      <p:sp>
        <p:nvSpPr>
          <p:cNvPr id="11" name="Google Shape;194;p21">
            <a:extLst>
              <a:ext uri="{FF2B5EF4-FFF2-40B4-BE49-F238E27FC236}">
                <a16:creationId xmlns:a16="http://schemas.microsoft.com/office/drawing/2014/main" id="{5595F3DB-EAE9-4556-B52D-C65B69CB06A2}"/>
              </a:ext>
            </a:extLst>
          </p:cNvPr>
          <p:cNvSpPr txBox="1">
            <a:spLocks/>
          </p:cNvSpPr>
          <p:nvPr/>
        </p:nvSpPr>
        <p:spPr>
          <a:xfrm>
            <a:off x="15843250" y="407987"/>
            <a:ext cx="3679825" cy="461962"/>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3000" b="0" i="1" u="none" strike="noStrike" cap="none">
                <a:solidFill>
                  <a:srgbClr val="422C75"/>
                </a:solidFill>
                <a:latin typeface="Playfair Display"/>
                <a:ea typeface="Playfair Display"/>
                <a:cs typeface="Playfair Display"/>
                <a:sym typeface="Playfair Display"/>
              </a:defRPr>
            </a:lvl1pPr>
            <a:lvl2pPr marR="0" lvl="1"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Calibri"/>
                <a:ea typeface="Calibri"/>
                <a:cs typeface="Calibri"/>
                <a:sym typeface="Calibri"/>
              </a:defRPr>
            </a:lvl9pPr>
          </a:lstStyle>
          <a:p>
            <a:pPr algn="r">
              <a:buClr>
                <a:srgbClr val="422C75"/>
              </a:buClr>
              <a:buSzPts val="3000"/>
              <a:buFont typeface="Playfair Display"/>
              <a:buNone/>
            </a:pPr>
            <a:r>
              <a:rPr lang="en-US"/>
              <a:t>Go, change the world</a:t>
            </a:r>
          </a:p>
        </p:txBody>
      </p:sp>
      <p:sp>
        <p:nvSpPr>
          <p:cNvPr id="21" name="TextBox 20">
            <a:extLst>
              <a:ext uri="{FF2B5EF4-FFF2-40B4-BE49-F238E27FC236}">
                <a16:creationId xmlns:a16="http://schemas.microsoft.com/office/drawing/2014/main" id="{9DB68FE0-63A8-4142-8580-A101E345B527}"/>
              </a:ext>
            </a:extLst>
          </p:cNvPr>
          <p:cNvSpPr txBox="1"/>
          <p:nvPr/>
        </p:nvSpPr>
        <p:spPr>
          <a:xfrm>
            <a:off x="1004887" y="1661160"/>
            <a:ext cx="18304193" cy="2042145"/>
          </a:xfrm>
          <a:prstGeom prst="rect">
            <a:avLst/>
          </a:prstGeom>
          <a:noFill/>
          <a:ln>
            <a:noFill/>
          </a:ln>
        </p:spPr>
        <p:txBody>
          <a:bodyPr spcFirstLastPara="1" wrap="square" lIns="0" tIns="12050" rIns="0" bIns="0" rtlCol="0" anchor="t" anchorCtr="0">
            <a:noAutofit/>
          </a:bodyPr>
          <a:lstStyle/>
          <a:p>
            <a:pPr marL="12700" marR="0" indent="0" algn="l" rtl="0">
              <a:lnSpc>
                <a:spcPct val="101000"/>
              </a:lnSpc>
              <a:spcBef>
                <a:spcPts val="0"/>
              </a:spcBef>
              <a:spcAft>
                <a:spcPts val="0"/>
              </a:spcAft>
              <a:buClr>
                <a:srgbClr val="6D6E71"/>
              </a:buClr>
              <a:buSzPts val="4800"/>
              <a:buFont typeface="Helvetica Neue"/>
              <a:buNone/>
            </a:pPr>
            <a:r>
              <a:rPr lang="en-US" sz="4800" dirty="0">
                <a:solidFill>
                  <a:srgbClr val="6D6E71"/>
                </a:solidFill>
                <a:latin typeface="Times New Roman" panose="02020603050405020304" pitchFamily="18" charset="0"/>
                <a:cs typeface="Times New Roman" panose="02020603050405020304" pitchFamily="18" charset="0"/>
                <a:sym typeface="Helvetica Neue"/>
              </a:rPr>
              <a:t>Consider a black soil region where crops like wheat(monocot), grams(dicot) can be grown. A man has 10 hectare land where he can grow either of them or both of them in some proportion(say x:y). Let us assume that if the soil fertility is 100% there is an yield of 4 tons of wheat per hectare. Growing only wheat reduces the fertility of soil by 10% every year.</a:t>
            </a:r>
          </a:p>
          <a:p>
            <a:pPr marL="12700" marR="0" indent="0" algn="l" rtl="0">
              <a:lnSpc>
                <a:spcPct val="101000"/>
              </a:lnSpc>
              <a:spcBef>
                <a:spcPts val="0"/>
              </a:spcBef>
              <a:spcAft>
                <a:spcPts val="0"/>
              </a:spcAft>
              <a:buClr>
                <a:srgbClr val="6D6E71"/>
              </a:buClr>
              <a:buSzPts val="4800"/>
              <a:buFont typeface="Helvetica Neue"/>
              <a:buNone/>
            </a:pPr>
            <a:endParaRPr lang="en-US" sz="4800" dirty="0">
              <a:solidFill>
                <a:srgbClr val="6D6E71"/>
              </a:solidFill>
              <a:latin typeface="Times New Roman" panose="02020603050405020304" pitchFamily="18" charset="0"/>
              <a:cs typeface="Times New Roman" panose="02020603050405020304" pitchFamily="18" charset="0"/>
              <a:sym typeface="Helvetica Neue"/>
            </a:endParaRPr>
          </a:p>
          <a:p>
            <a:pPr marL="12700" marR="0" indent="0" algn="l" rtl="0">
              <a:lnSpc>
                <a:spcPct val="101000"/>
              </a:lnSpc>
              <a:spcBef>
                <a:spcPts val="0"/>
              </a:spcBef>
              <a:spcAft>
                <a:spcPts val="0"/>
              </a:spcAft>
              <a:buClr>
                <a:srgbClr val="6D6E71"/>
              </a:buClr>
              <a:buSzPts val="4800"/>
              <a:buFont typeface="Helvetica Neue"/>
              <a:buNone/>
            </a:pPr>
            <a:r>
              <a:rPr lang="en-US" sz="4800" dirty="0">
                <a:solidFill>
                  <a:srgbClr val="6D6E71"/>
                </a:solidFill>
                <a:latin typeface="Times New Roman" panose="02020603050405020304" pitchFamily="18" charset="0"/>
                <a:cs typeface="Times New Roman" panose="02020603050405020304" pitchFamily="18" charset="0"/>
                <a:sym typeface="Helvetica Neue"/>
              </a:rPr>
              <a:t>Next slide shows the analysis of farmers revenue for growth of wheat.</a:t>
            </a:r>
          </a:p>
        </p:txBody>
      </p:sp>
    </p:spTree>
    <p:extLst>
      <p:ext uri="{BB962C8B-B14F-4D97-AF65-F5344CB8AC3E}">
        <p14:creationId xmlns:p14="http://schemas.microsoft.com/office/powerpoint/2010/main" val="2459580192"/>
      </p:ext>
    </p:extLst>
  </p:cSld>
  <p:clrMapOvr>
    <a:masterClrMapping/>
  </p:clrMapOvr>
</p:sld>
</file>

<file path=ppt/theme/theme1.xml><?xml version="1.0" encoding="utf-8"?>
<a:theme xmlns:a="http://schemas.openxmlformats.org/drawingml/2006/main" name="5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ln>
          <a:noFill/>
        </a:ln>
      </a:spPr>
      <a:bodyPr spcFirstLastPara="1" wrap="square" lIns="0" tIns="12050" rIns="0" bIns="0" anchor="t" anchorCtr="0">
        <a:noAutofit/>
      </a:bodyPr>
      <a:lstStyle>
        <a:defPPr marL="12700" marR="0" indent="0" algn="l" rtl="0">
          <a:lnSpc>
            <a:spcPct val="101000"/>
          </a:lnSpc>
          <a:spcBef>
            <a:spcPts val="0"/>
          </a:spcBef>
          <a:spcAft>
            <a:spcPts val="0"/>
          </a:spcAft>
          <a:buClr>
            <a:srgbClr val="6D6E71"/>
          </a:buClr>
          <a:buSzPts val="4800"/>
          <a:buFont typeface="Helvetica Neue"/>
          <a:buNone/>
          <a:defRPr sz="4800" dirty="0">
            <a:solidFill>
              <a:srgbClr val="6D6E71"/>
            </a:solidFill>
            <a:latin typeface="Helvetica Neue"/>
            <a:sym typeface="Helvetica Neue"/>
          </a:defRPr>
        </a:defPPr>
      </a:lstStyle>
    </a:txDef>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3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4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804</TotalTime>
  <Words>1201</Words>
  <Application>Microsoft Office PowerPoint</Application>
  <PresentationFormat>Custom</PresentationFormat>
  <Paragraphs>161</Paragraphs>
  <Slides>17</Slides>
  <Notes>12</Notes>
  <HiddenSlides>0</HiddenSlides>
  <MMClips>1</MMClips>
  <ScaleCrop>false</ScaleCrop>
  <HeadingPairs>
    <vt:vector size="8" baseType="variant">
      <vt:variant>
        <vt:lpstr>Fonts Used</vt:lpstr>
      </vt:variant>
      <vt:variant>
        <vt:i4>5</vt:i4>
      </vt:variant>
      <vt:variant>
        <vt:lpstr>Theme</vt:lpstr>
      </vt:variant>
      <vt:variant>
        <vt:i4>6</vt:i4>
      </vt:variant>
      <vt:variant>
        <vt:lpstr>Embedded OLE Servers</vt:lpstr>
      </vt:variant>
      <vt:variant>
        <vt:i4>1</vt:i4>
      </vt:variant>
      <vt:variant>
        <vt:lpstr>Slide Titles</vt:lpstr>
      </vt:variant>
      <vt:variant>
        <vt:i4>17</vt:i4>
      </vt:variant>
    </vt:vector>
  </HeadingPairs>
  <TitlesOfParts>
    <vt:vector size="29" baseType="lpstr">
      <vt:lpstr>Arial</vt:lpstr>
      <vt:lpstr>Times New Roman</vt:lpstr>
      <vt:lpstr>Calibri</vt:lpstr>
      <vt:lpstr>Helvetica Neue</vt:lpstr>
      <vt:lpstr>Playfair Display</vt:lpstr>
      <vt:lpstr>5_Office Theme</vt:lpstr>
      <vt:lpstr>2_Office Theme</vt:lpstr>
      <vt:lpstr>Office Theme</vt:lpstr>
      <vt:lpstr>1_Office Theme</vt:lpstr>
      <vt:lpstr>3_Office Theme</vt:lpstr>
      <vt:lpstr>4_Office Theme</vt:lpstr>
      <vt:lpstr>Worksheet</vt:lpstr>
      <vt:lpstr>PowerPoint Presentation</vt:lpstr>
      <vt:lpstr>Go, change the world</vt:lpstr>
      <vt:lpstr>Go, change the world</vt:lpstr>
      <vt:lpstr>Go, change the world</vt:lpstr>
      <vt:lpstr>PowerPoint Presentation</vt:lpstr>
      <vt:lpstr>Go, change the world</vt:lpstr>
      <vt:lpstr>Go, change the world</vt:lpstr>
      <vt:lpstr>Go, change the world</vt:lpstr>
      <vt:lpstr>PowerPoint Presentation</vt:lpstr>
      <vt:lpstr>PowerPoint Presentation</vt:lpstr>
      <vt:lpstr> </vt:lpstr>
      <vt:lpstr>PowerPoint Presentation</vt:lpstr>
      <vt:lpstr>Go, change the world</vt:lpstr>
      <vt:lpstr>Go, change the world</vt:lpstr>
      <vt:lpstr>Go, change the world</vt:lpstr>
      <vt:lpstr>Go, change the world</vt:lpstr>
      <vt:lpstr>Go, change the world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siddharth chauhan</dc:creator>
  <cp:lastModifiedBy>siddharth chauhan</cp:lastModifiedBy>
  <cp:revision>42</cp:revision>
  <dcterms:modified xsi:type="dcterms:W3CDTF">2020-04-11T17:11:52Z</dcterms:modified>
</cp:coreProperties>
</file>